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60" r:id="rId4"/>
    <p:sldId id="306" r:id="rId5"/>
    <p:sldId id="317" r:id="rId6"/>
    <p:sldId id="267" r:id="rId7"/>
    <p:sldId id="322" r:id="rId8"/>
    <p:sldId id="323" r:id="rId9"/>
    <p:sldId id="315" r:id="rId10"/>
    <p:sldId id="324" r:id="rId11"/>
    <p:sldId id="271" r:id="rId12"/>
  </p:sldIdLst>
  <p:sldSz cx="12192000" cy="6858000"/>
  <p:notesSz cx="12192000" cy="6858000"/>
  <p:custDataLst>
    <p:tags r:id="rId1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userDrawn="1">
          <p15:clr>
            <a:srgbClr val="A4A3A4"/>
          </p15:clr>
        </p15:guide>
        <p15:guide id="2" pos="20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howGuides="1">
      <p:cViewPr varScale="1">
        <p:scale>
          <a:sx n="118" d="100"/>
          <a:sy n="118" d="100"/>
        </p:scale>
        <p:origin x="394" y="106"/>
      </p:cViewPr>
      <p:guideLst>
        <p:guide orient="horz" pos="2910"/>
        <p:guide pos="209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t>2024/12/28</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t>‹#›</a:t>
            </a:fld>
            <a:endParaRPr lang="zh-CN" altLang="en-US"/>
          </a:p>
        </p:txBody>
      </p:sp>
    </p:spTree>
    <p:extLst>
      <p:ext uri="{BB962C8B-B14F-4D97-AF65-F5344CB8AC3E}">
        <p14:creationId xmlns:p14="http://schemas.microsoft.com/office/powerpoint/2010/main" val="93083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t>3</a:t>
            </a:fld>
            <a:endParaRPr lang="zh-CN" altLang="en-US"/>
          </a:p>
        </p:txBody>
      </p:sp>
    </p:spTree>
    <p:extLst>
      <p:ext uri="{BB962C8B-B14F-4D97-AF65-F5344CB8AC3E}">
        <p14:creationId xmlns:p14="http://schemas.microsoft.com/office/powerpoint/2010/main" val="176058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12/28/2024</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7.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a:extLst>
              <a:ext uri="{FF2B5EF4-FFF2-40B4-BE49-F238E27FC236}">
                <a16:creationId xmlns:a16="http://schemas.microsoft.com/office/drawing/2014/main" id="{91E5597D-AF77-A7C2-1AAE-9EA04FCF528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a:extLst>
              <a:ext uri="{FF2B5EF4-FFF2-40B4-BE49-F238E27FC236}">
                <a16:creationId xmlns:a16="http://schemas.microsoft.com/office/drawing/2014/main" id="{AF74A4C7-2F3E-164A-BB53-194698ABEDE4}"/>
              </a:ext>
            </a:extLst>
          </p:cNvPr>
          <p:cNvGrpSpPr/>
          <p:nvPr/>
        </p:nvGrpSpPr>
        <p:grpSpPr>
          <a:xfrm>
            <a:off x="0" y="0"/>
            <a:ext cx="12192000" cy="603885"/>
            <a:chOff x="0" y="0"/>
            <a:chExt cx="12192000" cy="603885"/>
          </a:xfrm>
        </p:grpSpPr>
        <p:sp>
          <p:nvSpPr>
            <p:cNvPr id="113" name="object 4">
              <a:extLst>
                <a:ext uri="{FF2B5EF4-FFF2-40B4-BE49-F238E27FC236}">
                  <a16:creationId xmlns:a16="http://schemas.microsoft.com/office/drawing/2014/main" id="{E84AEB1B-D4BC-3223-6D74-CCA990DAD14B}"/>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114" name="object 5">
              <a:extLst>
                <a:ext uri="{FF2B5EF4-FFF2-40B4-BE49-F238E27FC236}">
                  <a16:creationId xmlns:a16="http://schemas.microsoft.com/office/drawing/2014/main" id="{F7480B73-35A5-DEC2-AA3E-F460400DA8C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115" name="object 6">
              <a:extLst>
                <a:ext uri="{FF2B5EF4-FFF2-40B4-BE49-F238E27FC236}">
                  <a16:creationId xmlns:a16="http://schemas.microsoft.com/office/drawing/2014/main" id="{F84B8416-36D9-5EA1-2EE9-EE188CD25CCE}"/>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116" name="object 7">
            <a:extLst>
              <a:ext uri="{FF2B5EF4-FFF2-40B4-BE49-F238E27FC236}">
                <a16:creationId xmlns:a16="http://schemas.microsoft.com/office/drawing/2014/main" id="{C04194A9-08C9-3EDC-F476-ADE980BB2501}"/>
              </a:ext>
            </a:extLst>
          </p:cNvPr>
          <p:cNvGrpSpPr/>
          <p:nvPr/>
        </p:nvGrpSpPr>
        <p:grpSpPr>
          <a:xfrm>
            <a:off x="0" y="0"/>
            <a:ext cx="12192000" cy="974090"/>
            <a:chOff x="0" y="0"/>
            <a:chExt cx="12192000" cy="974090"/>
          </a:xfrm>
        </p:grpSpPr>
        <p:sp>
          <p:nvSpPr>
            <p:cNvPr id="117" name="object 8">
              <a:extLst>
                <a:ext uri="{FF2B5EF4-FFF2-40B4-BE49-F238E27FC236}">
                  <a16:creationId xmlns:a16="http://schemas.microsoft.com/office/drawing/2014/main" id="{4BC2BE1F-66E9-8DDC-BC47-D0BF559B1836}"/>
                </a:ext>
              </a:extLst>
            </p:cNvPr>
            <p:cNvSpPr/>
            <p:nvPr/>
          </p:nvSpPr>
          <p:spPr>
            <a:xfrm>
              <a:off x="0" y="0"/>
              <a:ext cx="12191999" cy="973836"/>
            </a:xfrm>
            <a:prstGeom prst="rect">
              <a:avLst/>
            </a:prstGeom>
            <a:blipFill>
              <a:blip r:embed="rId5" cstate="print"/>
              <a:stretch>
                <a:fillRect/>
              </a:stretch>
            </a:blipFill>
          </p:spPr>
          <p:txBody>
            <a:bodyPr wrap="square" lIns="0" tIns="0" rIns="0" bIns="0" rtlCol="0"/>
            <a:lstStyle/>
            <a:p>
              <a:endParaRPr/>
            </a:p>
          </p:txBody>
        </p:sp>
        <p:sp>
          <p:nvSpPr>
            <p:cNvPr id="118" name="object 9">
              <a:extLst>
                <a:ext uri="{FF2B5EF4-FFF2-40B4-BE49-F238E27FC236}">
                  <a16:creationId xmlns:a16="http://schemas.microsoft.com/office/drawing/2014/main" id="{D2EEE5FB-B6D5-00E7-79E6-FB454CAA8E6E}"/>
                </a:ext>
              </a:extLst>
            </p:cNvPr>
            <p:cNvSpPr/>
            <p:nvPr/>
          </p:nvSpPr>
          <p:spPr>
            <a:xfrm>
              <a:off x="11503152" y="128015"/>
              <a:ext cx="571500" cy="720852"/>
            </a:xfrm>
            <a:prstGeom prst="rect">
              <a:avLst/>
            </a:prstGeom>
            <a:blipFill>
              <a:blip r:embed="rId6" cstate="print"/>
              <a:stretch>
                <a:fillRect/>
              </a:stretch>
            </a:blipFill>
          </p:spPr>
          <p:txBody>
            <a:bodyPr wrap="square" lIns="0" tIns="0" rIns="0" bIns="0" rtlCol="0"/>
            <a:lstStyle/>
            <a:p>
              <a:endParaRPr/>
            </a:p>
          </p:txBody>
        </p:sp>
        <p:sp>
          <p:nvSpPr>
            <p:cNvPr id="119" name="object 10">
              <a:extLst>
                <a:ext uri="{FF2B5EF4-FFF2-40B4-BE49-F238E27FC236}">
                  <a16:creationId xmlns:a16="http://schemas.microsoft.com/office/drawing/2014/main" id="{2D8E093D-12CA-7CEA-63F4-6317BEDA0A17}"/>
                </a:ext>
              </a:extLst>
            </p:cNvPr>
            <p:cNvSpPr/>
            <p:nvPr/>
          </p:nvSpPr>
          <p:spPr>
            <a:xfrm>
              <a:off x="778763" y="690372"/>
              <a:ext cx="2924556" cy="240791"/>
            </a:xfrm>
            <a:prstGeom prst="rect">
              <a:avLst/>
            </a:prstGeom>
            <a:blipFill>
              <a:blip r:embed="rId7" cstate="print"/>
              <a:stretch>
                <a:fillRect/>
              </a:stretch>
            </a:blipFill>
          </p:spPr>
          <p:txBody>
            <a:bodyPr wrap="square" lIns="0" tIns="0" rIns="0" bIns="0" rtlCol="0"/>
            <a:lstStyle/>
            <a:p>
              <a:endParaRPr/>
            </a:p>
          </p:txBody>
        </p:sp>
      </p:grpSp>
      <p:sp>
        <p:nvSpPr>
          <p:cNvPr id="120" name="object 11">
            <a:extLst>
              <a:ext uri="{FF2B5EF4-FFF2-40B4-BE49-F238E27FC236}">
                <a16:creationId xmlns:a16="http://schemas.microsoft.com/office/drawing/2014/main" id="{B1C2A5FB-529C-0A50-915D-E02A3519314E}"/>
              </a:ext>
            </a:extLst>
          </p:cNvPr>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a:extLst>
              <a:ext uri="{FF2B5EF4-FFF2-40B4-BE49-F238E27FC236}">
                <a16:creationId xmlns:a16="http://schemas.microsoft.com/office/drawing/2014/main" id="{9351B3F8-4E39-C5C1-7ED8-9D7565EC602D}"/>
              </a:ext>
            </a:extLst>
          </p:cNvPr>
          <p:cNvSpPr/>
          <p:nvPr/>
        </p:nvSpPr>
        <p:spPr>
          <a:xfrm>
            <a:off x="882396" y="100584"/>
            <a:ext cx="3038855" cy="850392"/>
          </a:xfrm>
          <a:prstGeom prst="rect">
            <a:avLst/>
          </a:prstGeom>
          <a:blipFill>
            <a:blip r:embed="rId8" cstate="print"/>
            <a:stretch>
              <a:fillRect/>
            </a:stretch>
          </a:blipFill>
        </p:spPr>
        <p:txBody>
          <a:bodyPr wrap="square" lIns="0" tIns="0" rIns="0" bIns="0" rtlCol="0"/>
          <a:lstStyle/>
          <a:p>
            <a:endParaRPr/>
          </a:p>
        </p:txBody>
      </p:sp>
      <p:sp>
        <p:nvSpPr>
          <p:cNvPr id="122" name="object 13">
            <a:extLst>
              <a:ext uri="{FF2B5EF4-FFF2-40B4-BE49-F238E27FC236}">
                <a16:creationId xmlns:a16="http://schemas.microsoft.com/office/drawing/2014/main" id="{EE0DA9FE-40EE-5B26-BA11-6BFE5AAC2BD1}"/>
              </a:ext>
            </a:extLst>
          </p:cNvPr>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a:extLst>
              <a:ext uri="{FF2B5EF4-FFF2-40B4-BE49-F238E27FC236}">
                <a16:creationId xmlns:a16="http://schemas.microsoft.com/office/drawing/2014/main" id="{93E187F7-D4C0-195C-A6A6-ACB714330B89}"/>
              </a:ext>
            </a:extLst>
          </p:cNvPr>
          <p:cNvGrpSpPr/>
          <p:nvPr/>
        </p:nvGrpSpPr>
        <p:grpSpPr>
          <a:xfrm>
            <a:off x="0" y="0"/>
            <a:ext cx="12192000" cy="974090"/>
            <a:chOff x="0" y="0"/>
            <a:chExt cx="12192000" cy="974090"/>
          </a:xfrm>
        </p:grpSpPr>
        <p:sp>
          <p:nvSpPr>
            <p:cNvPr id="124" name="object 15">
              <a:extLst>
                <a:ext uri="{FF2B5EF4-FFF2-40B4-BE49-F238E27FC236}">
                  <a16:creationId xmlns:a16="http://schemas.microsoft.com/office/drawing/2014/main" id="{657785CD-370D-796D-0D71-88C80B0299B1}"/>
                </a:ext>
              </a:extLst>
            </p:cNvPr>
            <p:cNvSpPr/>
            <p:nvPr/>
          </p:nvSpPr>
          <p:spPr>
            <a:xfrm>
              <a:off x="0" y="0"/>
              <a:ext cx="12191999" cy="973836"/>
            </a:xfrm>
            <a:prstGeom prst="rect">
              <a:avLst/>
            </a:prstGeom>
            <a:blipFill>
              <a:blip r:embed="rId9" cstate="print"/>
              <a:stretch>
                <a:fillRect/>
              </a:stretch>
            </a:blipFill>
          </p:spPr>
          <p:txBody>
            <a:bodyPr wrap="square" lIns="0" tIns="0" rIns="0" bIns="0" rtlCol="0"/>
            <a:lstStyle/>
            <a:p>
              <a:endParaRPr/>
            </a:p>
          </p:txBody>
        </p:sp>
        <p:sp>
          <p:nvSpPr>
            <p:cNvPr id="125" name="object 16">
              <a:extLst>
                <a:ext uri="{FF2B5EF4-FFF2-40B4-BE49-F238E27FC236}">
                  <a16:creationId xmlns:a16="http://schemas.microsoft.com/office/drawing/2014/main" id="{FA2B1DB8-28CF-9C94-BAD1-85BB7195BDE0}"/>
                </a:ext>
              </a:extLst>
            </p:cNvPr>
            <p:cNvSpPr/>
            <p:nvPr/>
          </p:nvSpPr>
          <p:spPr>
            <a:xfrm>
              <a:off x="11503152" y="128015"/>
              <a:ext cx="571500" cy="719327"/>
            </a:xfrm>
            <a:prstGeom prst="rect">
              <a:avLst/>
            </a:prstGeom>
            <a:blipFill>
              <a:blip r:embed="rId6" cstate="print"/>
              <a:stretch>
                <a:fillRect/>
              </a:stretch>
            </a:blipFill>
          </p:spPr>
          <p:txBody>
            <a:bodyPr wrap="square" lIns="0" tIns="0" rIns="0" bIns="0" rtlCol="0"/>
            <a:lstStyle/>
            <a:p>
              <a:endParaRPr/>
            </a:p>
          </p:txBody>
        </p:sp>
        <p:sp>
          <p:nvSpPr>
            <p:cNvPr id="126" name="object 17">
              <a:extLst>
                <a:ext uri="{FF2B5EF4-FFF2-40B4-BE49-F238E27FC236}">
                  <a16:creationId xmlns:a16="http://schemas.microsoft.com/office/drawing/2014/main" id="{CDBF7F31-C72C-EE33-990B-8E63B8DEF2FB}"/>
                </a:ext>
              </a:extLst>
            </p:cNvPr>
            <p:cNvSpPr/>
            <p:nvPr/>
          </p:nvSpPr>
          <p:spPr>
            <a:xfrm>
              <a:off x="778763" y="690372"/>
              <a:ext cx="2924556" cy="239267"/>
            </a:xfrm>
            <a:prstGeom prst="rect">
              <a:avLst/>
            </a:prstGeom>
            <a:blipFill>
              <a:blip r:embed="rId7" cstate="print"/>
              <a:stretch>
                <a:fillRect/>
              </a:stretch>
            </a:blipFill>
          </p:spPr>
          <p:txBody>
            <a:bodyPr wrap="square" lIns="0" tIns="0" rIns="0" bIns="0" rtlCol="0"/>
            <a:lstStyle/>
            <a:p>
              <a:endParaRPr/>
            </a:p>
          </p:txBody>
        </p:sp>
      </p:grpSp>
      <p:sp>
        <p:nvSpPr>
          <p:cNvPr id="127" name="object 18">
            <a:extLst>
              <a:ext uri="{FF2B5EF4-FFF2-40B4-BE49-F238E27FC236}">
                <a16:creationId xmlns:a16="http://schemas.microsoft.com/office/drawing/2014/main" id="{DBA4CD1C-526F-1962-0311-50F00BB7452A}"/>
              </a:ext>
            </a:extLst>
          </p:cNvPr>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a:extLst>
              <a:ext uri="{FF2B5EF4-FFF2-40B4-BE49-F238E27FC236}">
                <a16:creationId xmlns:a16="http://schemas.microsoft.com/office/drawing/2014/main" id="{6F1F2A6D-F701-08F7-1EDF-6696298C60F9}"/>
              </a:ext>
            </a:extLst>
          </p:cNvPr>
          <p:cNvSpPr/>
          <p:nvPr/>
        </p:nvSpPr>
        <p:spPr>
          <a:xfrm>
            <a:off x="883919" y="73152"/>
            <a:ext cx="3403091" cy="899160"/>
          </a:xfrm>
          <a:prstGeom prst="rect">
            <a:avLst/>
          </a:prstGeom>
          <a:blipFill>
            <a:blip r:embed="rId8" cstate="print"/>
            <a:stretch>
              <a:fillRect/>
            </a:stretch>
          </a:blipFill>
        </p:spPr>
        <p:txBody>
          <a:bodyPr wrap="square" lIns="0" tIns="0" rIns="0" bIns="0" rtlCol="0"/>
          <a:lstStyle/>
          <a:p>
            <a:endParaRPr/>
          </a:p>
        </p:txBody>
      </p:sp>
      <p:sp>
        <p:nvSpPr>
          <p:cNvPr id="129" name="object 20">
            <a:extLst>
              <a:ext uri="{FF2B5EF4-FFF2-40B4-BE49-F238E27FC236}">
                <a16:creationId xmlns:a16="http://schemas.microsoft.com/office/drawing/2014/main" id="{0490AE73-7662-769F-2882-7BFF4DA65D55}"/>
              </a:ext>
            </a:extLst>
          </p:cNvPr>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a:extLst>
              <a:ext uri="{FF2B5EF4-FFF2-40B4-BE49-F238E27FC236}">
                <a16:creationId xmlns:a16="http://schemas.microsoft.com/office/drawing/2014/main" id="{808FB6EF-D27A-560A-AE2A-8EFB70E163C9}"/>
              </a:ext>
            </a:extLst>
          </p:cNvPr>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a:extLst>
              <a:ext uri="{FF2B5EF4-FFF2-40B4-BE49-F238E27FC236}">
                <a16:creationId xmlns:a16="http://schemas.microsoft.com/office/drawing/2014/main" id="{7A1E9A6A-106B-6850-B2EF-0491861B0B79}"/>
              </a:ext>
            </a:extLst>
          </p:cNvPr>
          <p:cNvGrpSpPr/>
          <p:nvPr/>
        </p:nvGrpSpPr>
        <p:grpSpPr>
          <a:xfrm>
            <a:off x="-89" y="986027"/>
            <a:ext cx="12192216" cy="4490085"/>
            <a:chOff x="-89" y="986027"/>
            <a:chExt cx="12192216" cy="4490085"/>
          </a:xfrm>
        </p:grpSpPr>
        <p:sp>
          <p:nvSpPr>
            <p:cNvPr id="132" name="object 23">
              <a:extLst>
                <a:ext uri="{FF2B5EF4-FFF2-40B4-BE49-F238E27FC236}">
                  <a16:creationId xmlns:a16="http://schemas.microsoft.com/office/drawing/2014/main" id="{354D85DE-F176-DC4D-DC1D-AE7BE228947F}"/>
                </a:ext>
              </a:extLst>
            </p:cNvPr>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a:endParaRPr/>
            </a:p>
          </p:txBody>
        </p:sp>
        <p:sp>
          <p:nvSpPr>
            <p:cNvPr id="133" name="object 24">
              <a:extLst>
                <a:ext uri="{FF2B5EF4-FFF2-40B4-BE49-F238E27FC236}">
                  <a16:creationId xmlns:a16="http://schemas.microsoft.com/office/drawing/2014/main" id="{3FEBDBE0-6632-3478-D765-B02E4372A1DB}"/>
                </a:ext>
              </a:extLst>
            </p:cNvPr>
            <p:cNvSpPr/>
            <p:nvPr/>
          </p:nvSpPr>
          <p:spPr>
            <a:xfrm>
              <a:off x="-89" y="1187195"/>
              <a:ext cx="12192216" cy="104775"/>
            </a:xfrm>
            <a:prstGeom prst="rect">
              <a:avLst/>
            </a:prstGeom>
            <a:blipFill>
              <a:blip r:embed="rId10" cstate="print"/>
              <a:stretch>
                <a:fillRect/>
              </a:stretch>
            </a:blipFill>
          </p:spPr>
          <p:txBody>
            <a:bodyPr wrap="square" lIns="0" tIns="0" rIns="0" bIns="0" rtlCol="0"/>
            <a:lstStyle/>
            <a:p>
              <a:endParaRPr/>
            </a:p>
          </p:txBody>
        </p:sp>
        <p:sp>
          <p:nvSpPr>
            <p:cNvPr id="134" name="object 26">
              <a:extLst>
                <a:ext uri="{FF2B5EF4-FFF2-40B4-BE49-F238E27FC236}">
                  <a16:creationId xmlns:a16="http://schemas.microsoft.com/office/drawing/2014/main" id="{D14D2731-596C-C4FC-08D1-1B9146B4C151}"/>
                </a:ext>
              </a:extLst>
            </p:cNvPr>
            <p:cNvSpPr/>
            <p:nvPr/>
          </p:nvSpPr>
          <p:spPr>
            <a:xfrm>
              <a:off x="4204716" y="1406651"/>
              <a:ext cx="585977" cy="787146"/>
            </a:xfrm>
            <a:prstGeom prst="rect">
              <a:avLst/>
            </a:prstGeom>
            <a:blipFill>
              <a:blip r:embed="rId11" cstate="print"/>
              <a:stretch>
                <a:fillRect/>
              </a:stretch>
            </a:blipFill>
          </p:spPr>
          <p:txBody>
            <a:bodyPr wrap="square" lIns="0" tIns="0" rIns="0" bIns="0" rtlCol="0"/>
            <a:lstStyle/>
            <a:p>
              <a:endParaRPr/>
            </a:p>
          </p:txBody>
        </p:sp>
        <p:sp>
          <p:nvSpPr>
            <p:cNvPr id="135" name="object 28">
              <a:extLst>
                <a:ext uri="{FF2B5EF4-FFF2-40B4-BE49-F238E27FC236}">
                  <a16:creationId xmlns:a16="http://schemas.microsoft.com/office/drawing/2014/main" id="{DCD92C4C-E00A-9E6A-89BD-79175F0F5B1C}"/>
                </a:ext>
              </a:extLst>
            </p:cNvPr>
            <p:cNvSpPr/>
            <p:nvPr/>
          </p:nvSpPr>
          <p:spPr>
            <a:xfrm>
              <a:off x="7092696" y="1406651"/>
              <a:ext cx="585977" cy="787146"/>
            </a:xfrm>
            <a:prstGeom prst="rect">
              <a:avLst/>
            </a:prstGeom>
            <a:blipFill>
              <a:blip r:embed="rId11" cstate="print"/>
              <a:stretch>
                <a:fillRect/>
              </a:stretch>
            </a:blipFill>
          </p:spPr>
          <p:txBody>
            <a:bodyPr wrap="square" lIns="0" tIns="0" rIns="0" bIns="0" rtlCol="0"/>
            <a:lstStyle/>
            <a:p>
              <a:endParaRPr/>
            </a:p>
          </p:txBody>
        </p:sp>
      </p:grpSp>
      <p:sp>
        <p:nvSpPr>
          <p:cNvPr id="136" name="object 31">
            <a:extLst>
              <a:ext uri="{FF2B5EF4-FFF2-40B4-BE49-F238E27FC236}">
                <a16:creationId xmlns:a16="http://schemas.microsoft.com/office/drawing/2014/main" id="{3EF23CE9-F4AB-B6C6-AFEC-ECD639A12925}"/>
              </a:ext>
            </a:extLst>
          </p:cNvPr>
          <p:cNvSpPr/>
          <p:nvPr/>
        </p:nvSpPr>
        <p:spPr>
          <a:xfrm>
            <a:off x="10754868" y="5894831"/>
            <a:ext cx="1437131" cy="963165"/>
          </a:xfrm>
          <a:prstGeom prst="rect">
            <a:avLst/>
          </a:prstGeom>
          <a:blipFill>
            <a:blip r:embed="rId12" cstate="print"/>
            <a:stretch>
              <a:fillRect/>
            </a:stretch>
          </a:blipFill>
        </p:spPr>
        <p:txBody>
          <a:bodyPr wrap="square" lIns="0" tIns="0" rIns="0" bIns="0" rtlCol="0"/>
          <a:lstStyle/>
          <a:p>
            <a:endParaRPr/>
          </a:p>
        </p:txBody>
      </p:sp>
      <p:sp>
        <p:nvSpPr>
          <p:cNvPr id="137" name="object 32">
            <a:extLst>
              <a:ext uri="{FF2B5EF4-FFF2-40B4-BE49-F238E27FC236}">
                <a16:creationId xmlns:a16="http://schemas.microsoft.com/office/drawing/2014/main" id="{8D313E6E-ED0E-3733-8FC3-A88B05873448}"/>
              </a:ext>
            </a:extLst>
          </p:cNvPr>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a:extLst>
              <a:ext uri="{FF2B5EF4-FFF2-40B4-BE49-F238E27FC236}">
                <a16:creationId xmlns:a16="http://schemas.microsoft.com/office/drawing/2014/main" id="{49FE9735-CFC2-D0F3-D0BA-8002D8B36A58}"/>
              </a:ext>
            </a:extLst>
          </p:cNvPr>
          <p:cNvSpPr/>
          <p:nvPr/>
        </p:nvSpPr>
        <p:spPr>
          <a:xfrm>
            <a:off x="495300" y="5871971"/>
            <a:ext cx="827532" cy="829056"/>
          </a:xfrm>
          <a:prstGeom prst="rect">
            <a:avLst/>
          </a:prstGeom>
          <a:blipFill>
            <a:blip r:embed="rId13" cstate="print"/>
            <a:stretch>
              <a:fillRect/>
            </a:stretch>
          </a:blipFill>
        </p:spPr>
        <p:txBody>
          <a:bodyPr wrap="square" lIns="0" tIns="0" rIns="0" bIns="0" rtlCol="0"/>
          <a:lstStyle/>
          <a:p>
            <a:endParaRPr/>
          </a:p>
        </p:txBody>
      </p:sp>
      <p:sp>
        <p:nvSpPr>
          <p:cNvPr id="139" name="object 34">
            <a:extLst>
              <a:ext uri="{FF2B5EF4-FFF2-40B4-BE49-F238E27FC236}">
                <a16:creationId xmlns:a16="http://schemas.microsoft.com/office/drawing/2014/main" id="{212FDDDC-775A-E19E-902C-83AB97D93988}"/>
              </a:ext>
            </a:extLst>
          </p:cNvPr>
          <p:cNvSpPr/>
          <p:nvPr/>
        </p:nvSpPr>
        <p:spPr>
          <a:xfrm>
            <a:off x="1580388" y="5882640"/>
            <a:ext cx="821436" cy="812291"/>
          </a:xfrm>
          <a:prstGeom prst="rect">
            <a:avLst/>
          </a:prstGeom>
          <a:blipFill>
            <a:blip r:embed="rId14" cstate="print"/>
            <a:stretch>
              <a:fillRect/>
            </a:stretch>
          </a:blipFill>
        </p:spPr>
        <p:txBody>
          <a:bodyPr wrap="square" lIns="0" tIns="0" rIns="0" bIns="0" rtlCol="0"/>
          <a:lstStyle/>
          <a:p>
            <a:endParaRPr/>
          </a:p>
        </p:txBody>
      </p:sp>
      <p:sp>
        <p:nvSpPr>
          <p:cNvPr id="140" name="object 35">
            <a:extLst>
              <a:ext uri="{FF2B5EF4-FFF2-40B4-BE49-F238E27FC236}">
                <a16:creationId xmlns:a16="http://schemas.microsoft.com/office/drawing/2014/main" id="{85F63B78-21FE-372B-D37B-60F4E8A7497A}"/>
              </a:ext>
            </a:extLst>
          </p:cNvPr>
          <p:cNvSpPr/>
          <p:nvPr/>
        </p:nvSpPr>
        <p:spPr>
          <a:xfrm>
            <a:off x="2703576" y="6024371"/>
            <a:ext cx="1260348" cy="681228"/>
          </a:xfrm>
          <a:prstGeom prst="rect">
            <a:avLst/>
          </a:prstGeom>
          <a:blipFill>
            <a:blip r:embed="rId15" cstate="print"/>
            <a:stretch>
              <a:fillRect/>
            </a:stretch>
          </a:blipFill>
        </p:spPr>
        <p:txBody>
          <a:bodyPr wrap="square" lIns="0" tIns="0" rIns="0" bIns="0" rtlCol="0"/>
          <a:lstStyle/>
          <a:p>
            <a:endParaRPr/>
          </a:p>
        </p:txBody>
      </p:sp>
      <p:sp>
        <p:nvSpPr>
          <p:cNvPr id="141" name="object 36">
            <a:extLst>
              <a:ext uri="{FF2B5EF4-FFF2-40B4-BE49-F238E27FC236}">
                <a16:creationId xmlns:a16="http://schemas.microsoft.com/office/drawing/2014/main" id="{AA25C57A-AA72-B1D1-F086-3C798CF16346}"/>
              </a:ext>
            </a:extLst>
          </p:cNvPr>
          <p:cNvSpPr/>
          <p:nvPr/>
        </p:nvSpPr>
        <p:spPr>
          <a:xfrm>
            <a:off x="4287011" y="5926834"/>
            <a:ext cx="836676" cy="827530"/>
          </a:xfrm>
          <a:prstGeom prst="rect">
            <a:avLst/>
          </a:prstGeom>
          <a:blipFill>
            <a:blip r:embed="rId16" cstate="print"/>
            <a:stretch>
              <a:fillRect/>
            </a:stretch>
          </a:blipFill>
        </p:spPr>
        <p:txBody>
          <a:bodyPr wrap="square" lIns="0" tIns="0" rIns="0" bIns="0" rtlCol="0"/>
          <a:lstStyle/>
          <a:p>
            <a:endParaRPr/>
          </a:p>
        </p:txBody>
      </p:sp>
      <p:sp>
        <p:nvSpPr>
          <p:cNvPr id="142" name="object 37">
            <a:extLst>
              <a:ext uri="{FF2B5EF4-FFF2-40B4-BE49-F238E27FC236}">
                <a16:creationId xmlns:a16="http://schemas.microsoft.com/office/drawing/2014/main" id="{B528649A-1096-4982-4454-E3B58B77D18F}"/>
              </a:ext>
            </a:extLst>
          </p:cNvPr>
          <p:cNvSpPr txBox="1"/>
          <p:nvPr/>
        </p:nvSpPr>
        <p:spPr>
          <a:xfrm>
            <a:off x="8092730" y="5917876"/>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err="1">
                <a:solidFill>
                  <a:srgbClr val="1F4E79"/>
                </a:solidFill>
                <a:latin typeface="Times New Roman" panose="02020603050405020304"/>
                <a:cs typeface="Times New Roman" panose="02020603050405020304"/>
              </a:rPr>
              <a:t>S</a:t>
            </a:r>
            <a:r>
              <a:rPr lang="en-US" altLang="zh-CN" sz="2400" b="1" spc="-25" dirty="0" err="1">
                <a:solidFill>
                  <a:srgbClr val="1F4E79"/>
                </a:solidFill>
                <a:latin typeface="Times New Roman" panose="02020603050405020304"/>
                <a:cs typeface="Times New Roman" panose="02020603050405020304"/>
              </a:rPr>
              <a:t>hiyan</a:t>
            </a:r>
            <a:r>
              <a:rPr lang="en-US" altLang="zh-CN" sz="2400" b="1" spc="-25" dirty="0">
                <a:solidFill>
                  <a:srgbClr val="1F4E79"/>
                </a:solidFill>
                <a:latin typeface="Times New Roman" panose="02020603050405020304"/>
                <a:cs typeface="Times New Roman" panose="02020603050405020304"/>
              </a:rPr>
              <a:t> Wu</a:t>
            </a:r>
            <a:endParaRPr lang="en-US" sz="2400" b="1" spc="-25" dirty="0">
              <a:solidFill>
                <a:srgbClr val="1F4E79"/>
              </a:solidFill>
              <a:latin typeface="Times New Roman" panose="02020603050405020304"/>
              <a:cs typeface="Times New Roman" panose="02020603050405020304"/>
            </a:endParaRPr>
          </a:p>
        </p:txBody>
      </p:sp>
      <p:sp>
        <p:nvSpPr>
          <p:cNvPr id="143" name="object 38">
            <a:extLst>
              <a:ext uri="{FF2B5EF4-FFF2-40B4-BE49-F238E27FC236}">
                <a16:creationId xmlns:a16="http://schemas.microsoft.com/office/drawing/2014/main" id="{577DB939-D5BB-D22B-095E-B472A549D4FC}"/>
              </a:ext>
            </a:extLst>
          </p:cNvPr>
          <p:cNvSpPr txBox="1"/>
          <p:nvPr/>
        </p:nvSpPr>
        <p:spPr>
          <a:xfrm>
            <a:off x="495300" y="1384638"/>
            <a:ext cx="11190733" cy="873957"/>
          </a:xfrm>
          <a:prstGeom prst="rect">
            <a:avLst/>
          </a:prstGeom>
        </p:spPr>
        <p:txBody>
          <a:bodyPr vert="horz" wrap="square" lIns="0" tIns="12065" rIns="0" bIns="0" rtlCol="0">
            <a:spAutoFit/>
          </a:bodyPr>
          <a:lstStyle/>
          <a:p>
            <a:pPr marR="5080" indent="0" algn="ctr" fontAlgn="auto">
              <a:lnSpc>
                <a:spcPct val="100000"/>
              </a:lnSpc>
              <a:spcBef>
                <a:spcPts val="0"/>
              </a:spcBef>
            </a:pPr>
            <a:r>
              <a:rPr lang="en-US" sz="2800" b="1" dirty="0">
                <a:solidFill>
                  <a:srgbClr val="1F4E79"/>
                </a:solidFill>
                <a:latin typeface="Times New Roman" panose="02020603050405020304"/>
                <a:cs typeface="Times New Roman" panose="02020603050405020304"/>
              </a:rPr>
              <a:t>Breaking Determinism: Fuzzy Modeling of Sequential Recommendation Using Discrete State Space Diffusion Model</a:t>
            </a:r>
          </a:p>
        </p:txBody>
      </p:sp>
      <p:sp>
        <p:nvSpPr>
          <p:cNvPr id="144" name="object 39">
            <a:extLst>
              <a:ext uri="{FF2B5EF4-FFF2-40B4-BE49-F238E27FC236}">
                <a16:creationId xmlns:a16="http://schemas.microsoft.com/office/drawing/2014/main" id="{FDCCFB49-ED01-2759-D714-1CB7865C3156}"/>
              </a:ext>
            </a:extLst>
          </p:cNvPr>
          <p:cNvSpPr txBox="1"/>
          <p:nvPr/>
        </p:nvSpPr>
        <p:spPr>
          <a:xfrm>
            <a:off x="9144000" y="5124721"/>
            <a:ext cx="2743200" cy="381515"/>
          </a:xfrm>
          <a:prstGeom prst="rect">
            <a:avLst/>
          </a:prstGeom>
        </p:spPr>
        <p:txBody>
          <a:bodyPr vert="horz" wrap="square" lIns="0" tIns="12065" rIns="0" bIns="0" rtlCol="0">
            <a:spAutoFit/>
          </a:bodyPr>
          <a:lstStyle/>
          <a:p>
            <a:pPr marL="12700">
              <a:lnSpc>
                <a:spcPct val="100000"/>
              </a:lnSpc>
              <a:spcBef>
                <a:spcPts val="95"/>
              </a:spcBef>
            </a:pPr>
            <a:r>
              <a:rPr sz="2400" b="1" spc="150" dirty="0">
                <a:solidFill>
                  <a:srgbClr val="1F4E79"/>
                </a:solidFill>
                <a:latin typeface="Noto Sans Mono CJK HK"/>
                <a:cs typeface="Noto Sans Mono CJK HK"/>
              </a:rPr>
              <a:t>—</a:t>
            </a:r>
            <a:r>
              <a:rPr lang="en-US" altLang="zh-CN" sz="2400" b="1" spc="150" dirty="0">
                <a:solidFill>
                  <a:srgbClr val="1F4E79"/>
                </a:solidFill>
                <a:latin typeface="Noto Sans Mono CJK HK"/>
                <a:cs typeface="Noto Sans Mono CJK HK"/>
              </a:rPr>
              <a:t>—</a:t>
            </a:r>
            <a:r>
              <a:rPr lang="zh-CN" altLang="en-US" sz="2400" b="1" spc="150" dirty="0">
                <a:solidFill>
                  <a:srgbClr val="1F4E79"/>
                </a:solidFill>
                <a:latin typeface="Noto Sans Mono CJK HK"/>
                <a:cs typeface="Noto Sans Mono CJK HK"/>
              </a:rPr>
              <a:t> </a:t>
            </a:r>
            <a:r>
              <a:rPr lang="en-US" sz="2400" b="1" spc="150" dirty="0">
                <a:solidFill>
                  <a:srgbClr val="1F4E79"/>
                </a:solidFill>
                <a:latin typeface="Noto Sans Mono CJK HK"/>
                <a:cs typeface="Noto Sans Mono CJK HK"/>
              </a:rPr>
              <a:t>N</a:t>
            </a:r>
            <a:r>
              <a:rPr lang="en-US" altLang="zh-CN" sz="2400" b="1" spc="150" dirty="0">
                <a:solidFill>
                  <a:srgbClr val="1F4E79"/>
                </a:solidFill>
                <a:latin typeface="Noto Sans Mono CJK HK"/>
                <a:cs typeface="Noto Sans Mono CJK HK"/>
              </a:rPr>
              <a:t>eurIPS</a:t>
            </a:r>
            <a:r>
              <a:rPr lang="en-US" sz="2400" b="1" spc="150" dirty="0">
                <a:solidFill>
                  <a:srgbClr val="1F4E79"/>
                </a:solidFill>
                <a:latin typeface="Noto Sans Mono CJK HK"/>
                <a:cs typeface="Noto Sans Mono CJK HK"/>
              </a:rPr>
              <a:t>_</a:t>
            </a:r>
            <a:r>
              <a:rPr lang="en-US" sz="2400" b="1" spc="5" dirty="0">
                <a:solidFill>
                  <a:srgbClr val="1F4E79"/>
                </a:solidFill>
                <a:latin typeface="Noto Sans Mono CJK HK"/>
                <a:cs typeface="Noto Sans Mono CJK HK"/>
              </a:rPr>
              <a:t>2024</a:t>
            </a:r>
            <a:endParaRPr lang="en-US" sz="2400" dirty="0">
              <a:latin typeface="Noto Sans Mono CJK HK"/>
              <a:cs typeface="Noto Sans Mono CJK HK"/>
            </a:endParaRPr>
          </a:p>
        </p:txBody>
      </p:sp>
      <p:sp>
        <p:nvSpPr>
          <p:cNvPr id="145" name="object 40">
            <a:extLst>
              <a:ext uri="{FF2B5EF4-FFF2-40B4-BE49-F238E27FC236}">
                <a16:creationId xmlns:a16="http://schemas.microsoft.com/office/drawing/2014/main" id="{CB355598-FB3D-EFD1-7EA3-C92F549B1614}"/>
              </a:ext>
            </a:extLst>
          </p:cNvPr>
          <p:cNvSpPr txBox="1"/>
          <p:nvPr/>
        </p:nvSpPr>
        <p:spPr>
          <a:xfrm>
            <a:off x="3233496" y="5256696"/>
            <a:ext cx="5134331" cy="504625"/>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N</a:t>
            </a:r>
            <a:r>
              <a:rPr lang="en-US" altLang="zh-CN" sz="1600" spc="-40" dirty="0">
                <a:latin typeface="Arial" panose="020B0604020202020204"/>
                <a:cs typeface="Arial" panose="020B0604020202020204"/>
              </a:rPr>
              <a:t>one</a:t>
            </a:r>
            <a:endParaRPr lang="en-US" sz="2100" dirty="0">
              <a:latin typeface="Arial" panose="020B0604020202020204"/>
              <a:cs typeface="Arial" panose="020B0604020202020204"/>
            </a:endParaRPr>
          </a:p>
          <a:p>
            <a:pPr algn="ctr">
              <a:lnSpc>
                <a:spcPct val="100000"/>
              </a:lnSpc>
              <a:tabLst>
                <a:tab pos="1327150" algn="l"/>
              </a:tabLst>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4</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12.29</a:t>
            </a:r>
            <a:r>
              <a:rPr sz="1600" b="1" spc="-5" dirty="0">
                <a:solidFill>
                  <a:srgbClr val="A6A6A6"/>
                </a:solidFill>
                <a:latin typeface="Noto Sans Mono CJK HK"/>
                <a:cs typeface="Noto Sans Mono CJK HK"/>
              </a:rPr>
              <a:t> </a:t>
            </a:r>
            <a:r>
              <a:rPr sz="1600" b="1" spc="140" dirty="0">
                <a:solidFill>
                  <a:srgbClr val="A6A6A6"/>
                </a:solidFill>
                <a:latin typeface="Arial" panose="020B0604020202020204"/>
                <a:cs typeface="Arial" panose="020B0604020202020204"/>
              </a:rPr>
              <a:t>•</a:t>
            </a:r>
            <a:r>
              <a:rPr sz="1600" b="1" spc="10" dirty="0">
                <a:solidFill>
                  <a:srgbClr val="A6A6A6"/>
                </a:solidFill>
                <a:latin typeface="Noto Sans Mono CJK HK"/>
                <a:cs typeface="Noto Sans Mono CJK HK"/>
              </a:rPr>
              <a:t>ChongQing</a:t>
            </a:r>
            <a:endParaRPr sz="1600" dirty="0">
              <a:latin typeface="Noto Sans Mono CJK HK"/>
              <a:cs typeface="Noto Sans Mono CJK HK"/>
            </a:endParaRPr>
          </a:p>
        </p:txBody>
      </p:sp>
      <p:pic>
        <p:nvPicPr>
          <p:cNvPr id="2" name="图片 1">
            <a:extLst>
              <a:ext uri="{FF2B5EF4-FFF2-40B4-BE49-F238E27FC236}">
                <a16:creationId xmlns:a16="http://schemas.microsoft.com/office/drawing/2014/main" id="{5DCE3CE6-E656-7594-EE44-22186F862A6D}"/>
              </a:ext>
            </a:extLst>
          </p:cNvPr>
          <p:cNvPicPr>
            <a:picLocks noChangeAspect="1"/>
          </p:cNvPicPr>
          <p:nvPr/>
        </p:nvPicPr>
        <p:blipFill>
          <a:blip r:embed="rId17"/>
          <a:stretch>
            <a:fillRect/>
          </a:stretch>
        </p:blipFill>
        <p:spPr>
          <a:xfrm>
            <a:off x="920415" y="2431762"/>
            <a:ext cx="10052762" cy="12854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2B7C-E791-8604-2424-3FC9DC823A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C4BC62-A5BF-C170-3D9B-64E4C0957376}"/>
              </a:ext>
            </a:extLst>
          </p:cNvPr>
          <p:cNvSpPr>
            <a:spLocks noGrp="1"/>
          </p:cNvSpPr>
          <p:nvPr>
            <p:ph type="title"/>
          </p:nvPr>
        </p:nvSpPr>
        <p:spPr/>
        <p:txBody>
          <a:bodyPr/>
          <a:lstStyle/>
          <a:p>
            <a:endParaRPr lang="zh-CN" altLang="en-US"/>
          </a:p>
        </p:txBody>
      </p:sp>
      <p:sp>
        <p:nvSpPr>
          <p:cNvPr id="5" name="object 2">
            <a:extLst>
              <a:ext uri="{FF2B5EF4-FFF2-40B4-BE49-F238E27FC236}">
                <a16:creationId xmlns:a16="http://schemas.microsoft.com/office/drawing/2014/main" id="{B3AB4F07-FE35-E839-226C-59379F3CA6AB}"/>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6" name="object 3">
            <a:extLst>
              <a:ext uri="{FF2B5EF4-FFF2-40B4-BE49-F238E27FC236}">
                <a16:creationId xmlns:a16="http://schemas.microsoft.com/office/drawing/2014/main" id="{540D0AC5-0131-A1FD-5F4E-381EBF5259C8}"/>
              </a:ext>
            </a:extLst>
          </p:cNvPr>
          <p:cNvGrpSpPr/>
          <p:nvPr/>
        </p:nvGrpSpPr>
        <p:grpSpPr>
          <a:xfrm>
            <a:off x="0" y="0"/>
            <a:ext cx="12192000" cy="603885"/>
            <a:chOff x="0" y="0"/>
            <a:chExt cx="12192000" cy="603885"/>
          </a:xfrm>
        </p:grpSpPr>
        <p:sp>
          <p:nvSpPr>
            <p:cNvPr id="7" name="object 4">
              <a:extLst>
                <a:ext uri="{FF2B5EF4-FFF2-40B4-BE49-F238E27FC236}">
                  <a16:creationId xmlns:a16="http://schemas.microsoft.com/office/drawing/2014/main" id="{8369F2E9-DAE4-488D-0415-D70A3B0C9B99}"/>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823AAA56-78AD-8460-2331-967F27080E81}"/>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96948DB3-CA8F-DE76-327D-E3022DB454A1}"/>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10" name="object 7">
            <a:extLst>
              <a:ext uri="{FF2B5EF4-FFF2-40B4-BE49-F238E27FC236}">
                <a16:creationId xmlns:a16="http://schemas.microsoft.com/office/drawing/2014/main" id="{CA714F0D-5529-12CD-9E32-A33C9810D62D}"/>
              </a:ext>
            </a:extLst>
          </p:cNvPr>
          <p:cNvGrpSpPr/>
          <p:nvPr/>
        </p:nvGrpSpPr>
        <p:grpSpPr>
          <a:xfrm>
            <a:off x="0" y="0"/>
            <a:ext cx="12192000" cy="603885"/>
            <a:chOff x="0" y="0"/>
            <a:chExt cx="12192000" cy="603885"/>
          </a:xfrm>
        </p:grpSpPr>
        <p:sp>
          <p:nvSpPr>
            <p:cNvPr id="11" name="object 8">
              <a:extLst>
                <a:ext uri="{FF2B5EF4-FFF2-40B4-BE49-F238E27FC236}">
                  <a16:creationId xmlns:a16="http://schemas.microsoft.com/office/drawing/2014/main" id="{47B4E070-AD5D-9F17-8E76-57015CE1B8F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D19BE2B6-3583-5C26-E8A0-17C170F3174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3" name="object 10">
            <a:extLst>
              <a:ext uri="{FF2B5EF4-FFF2-40B4-BE49-F238E27FC236}">
                <a16:creationId xmlns:a16="http://schemas.microsoft.com/office/drawing/2014/main" id="{896EB82F-7B69-85FF-B449-844018078E69}"/>
              </a:ext>
            </a:extLst>
          </p:cNvPr>
          <p:cNvSpPr txBox="1">
            <a:spLocks/>
          </p:cNvSpPr>
          <p:nvPr/>
        </p:nvSpPr>
        <p:spPr>
          <a:xfrm>
            <a:off x="644448" y="86614"/>
            <a:ext cx="1370330" cy="482600"/>
          </a:xfrm>
          <a:prstGeom prst="rect">
            <a:avLst/>
          </a:prstGeom>
        </p:spPr>
        <p:txBody>
          <a:bodyPr vert="horz" wrap="square" lIns="0" tIns="12700" rIns="0" bIns="0" rtlCol="0">
            <a:spAutoFit/>
          </a:bodyPr>
          <a:lstStyle>
            <a:lvl1pPr>
              <a:defRPr sz="1500" b="0" i="0">
                <a:solidFill>
                  <a:schemeClr val="bg1"/>
                </a:solidFill>
                <a:latin typeface="Trebuchet MS" panose="020B0603020202020204"/>
                <a:ea typeface="+mj-ea"/>
                <a:cs typeface="Trebuchet MS" panose="020B0603020202020204"/>
              </a:defRPr>
            </a:lvl1pPr>
          </a:lstStyle>
          <a:p>
            <a:pPr marL="12700" marR="5080">
              <a:spcBef>
                <a:spcPts val="100"/>
              </a:spcBef>
            </a:pPr>
            <a:r>
              <a:rPr lang="en-US" kern="0" spc="-275"/>
              <a:t>C</a:t>
            </a:r>
            <a:r>
              <a:rPr lang="en-US" kern="0" spc="-204"/>
              <a:t>h</a:t>
            </a:r>
            <a:r>
              <a:rPr lang="en-US" kern="0" spc="-245"/>
              <a:t>o</a:t>
            </a:r>
            <a:r>
              <a:rPr lang="en-US" kern="0" spc="-175"/>
              <a:t>n</a:t>
            </a:r>
            <a:r>
              <a:rPr lang="en-US" kern="0" spc="-180"/>
              <a:t>g</a:t>
            </a:r>
            <a:r>
              <a:rPr lang="en-US" kern="0" spc="-240"/>
              <a:t>q</a:t>
            </a:r>
            <a:r>
              <a:rPr lang="en-US" kern="0" spc="-135"/>
              <a:t>i</a:t>
            </a:r>
            <a:r>
              <a:rPr lang="en-US" kern="0" spc="-180"/>
              <a:t>n</a:t>
            </a:r>
            <a:r>
              <a:rPr lang="en-US" kern="0" spc="114"/>
              <a:t>g</a:t>
            </a:r>
            <a:r>
              <a:rPr lang="en-US" kern="0" spc="-365"/>
              <a:t>U</a:t>
            </a:r>
            <a:r>
              <a:rPr lang="en-US" kern="0" spc="-200"/>
              <a:t>n</a:t>
            </a:r>
            <a:r>
              <a:rPr lang="en-US" kern="0" spc="-135"/>
              <a:t>i</a:t>
            </a:r>
            <a:r>
              <a:rPr lang="en-US" kern="0" spc="-160"/>
              <a:t>v</a:t>
            </a:r>
            <a:r>
              <a:rPr lang="en-US" kern="0" spc="-235"/>
              <a:t>e</a:t>
            </a:r>
            <a:r>
              <a:rPr lang="en-US" kern="0" spc="-120"/>
              <a:t>r</a:t>
            </a:r>
            <a:r>
              <a:rPr lang="en-US" kern="0" spc="-70"/>
              <a:t>s</a:t>
            </a:r>
            <a:r>
              <a:rPr lang="en-US" kern="0" spc="-135"/>
              <a:t>i</a:t>
            </a:r>
            <a:r>
              <a:rPr lang="en-US" kern="0" spc="-204"/>
              <a:t>t</a:t>
            </a:r>
            <a:r>
              <a:rPr lang="en-US" kern="0" spc="-15"/>
              <a:t>y  </a:t>
            </a:r>
            <a:r>
              <a:rPr lang="en-US" kern="0" spc="-165"/>
              <a:t>of</a:t>
            </a:r>
            <a:r>
              <a:rPr lang="en-US" kern="0" spc="-265"/>
              <a:t> </a:t>
            </a:r>
            <a:r>
              <a:rPr lang="en-US" kern="0" spc="-195"/>
              <a:t>Technology</a:t>
            </a:r>
            <a:endParaRPr lang="en-US" kern="0" spc="-195" dirty="0"/>
          </a:p>
        </p:txBody>
      </p:sp>
      <p:sp>
        <p:nvSpPr>
          <p:cNvPr id="14" name="object 11">
            <a:extLst>
              <a:ext uri="{FF2B5EF4-FFF2-40B4-BE49-F238E27FC236}">
                <a16:creationId xmlns:a16="http://schemas.microsoft.com/office/drawing/2014/main" id="{E4180CE3-8FFF-B743-2DAF-4BDB38A6ABAA}"/>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E544FF76-4579-EB33-CB6C-92167F450BEC}"/>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6" name="object 13">
            <a:extLst>
              <a:ext uri="{FF2B5EF4-FFF2-40B4-BE49-F238E27FC236}">
                <a16:creationId xmlns:a16="http://schemas.microsoft.com/office/drawing/2014/main" id="{E9668731-D045-99EE-856D-84E3BC466775}"/>
              </a:ext>
            </a:extLst>
          </p:cNvPr>
          <p:cNvGrpSpPr/>
          <p:nvPr/>
        </p:nvGrpSpPr>
        <p:grpSpPr>
          <a:xfrm>
            <a:off x="4535423" y="531876"/>
            <a:ext cx="3117850" cy="1040130"/>
            <a:chOff x="4535423" y="531876"/>
            <a:chExt cx="3117850" cy="1040130"/>
          </a:xfrm>
        </p:grpSpPr>
        <p:sp>
          <p:nvSpPr>
            <p:cNvPr id="17" name="object 14">
              <a:extLst>
                <a:ext uri="{FF2B5EF4-FFF2-40B4-BE49-F238E27FC236}">
                  <a16:creationId xmlns:a16="http://schemas.microsoft.com/office/drawing/2014/main" id="{4A710145-9AE3-D003-5579-1C39E66555DB}"/>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75348315-53DD-DB58-28F0-28D7D6C9226A}"/>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9" name="object 16">
            <a:extLst>
              <a:ext uri="{FF2B5EF4-FFF2-40B4-BE49-F238E27FC236}">
                <a16:creationId xmlns:a16="http://schemas.microsoft.com/office/drawing/2014/main" id="{F026F0ED-5F56-45FC-54F9-1C5E0E9FFEFF}"/>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3" name="图片 2">
            <a:extLst>
              <a:ext uri="{FF2B5EF4-FFF2-40B4-BE49-F238E27FC236}">
                <a16:creationId xmlns:a16="http://schemas.microsoft.com/office/drawing/2014/main" id="{4C451005-C49A-6765-721D-6392B882673F}"/>
              </a:ext>
            </a:extLst>
          </p:cNvPr>
          <p:cNvPicPr>
            <a:picLocks noChangeAspect="1"/>
          </p:cNvPicPr>
          <p:nvPr/>
        </p:nvPicPr>
        <p:blipFill>
          <a:blip r:embed="rId8"/>
          <a:stretch>
            <a:fillRect/>
          </a:stretch>
        </p:blipFill>
        <p:spPr>
          <a:xfrm>
            <a:off x="1676400" y="1572005"/>
            <a:ext cx="8203693" cy="1106239"/>
          </a:xfrm>
          <a:prstGeom prst="rect">
            <a:avLst/>
          </a:prstGeom>
        </p:spPr>
      </p:pic>
      <p:pic>
        <p:nvPicPr>
          <p:cNvPr id="4" name="图片 3">
            <a:extLst>
              <a:ext uri="{FF2B5EF4-FFF2-40B4-BE49-F238E27FC236}">
                <a16:creationId xmlns:a16="http://schemas.microsoft.com/office/drawing/2014/main" id="{6162D796-09F9-79FE-F8BD-ADB8089FD624}"/>
              </a:ext>
            </a:extLst>
          </p:cNvPr>
          <p:cNvPicPr>
            <a:picLocks noChangeAspect="1"/>
          </p:cNvPicPr>
          <p:nvPr/>
        </p:nvPicPr>
        <p:blipFill>
          <a:blip r:embed="rId9"/>
          <a:stretch>
            <a:fillRect/>
          </a:stretch>
        </p:blipFill>
        <p:spPr>
          <a:xfrm>
            <a:off x="1676400" y="3304307"/>
            <a:ext cx="8793676" cy="3036408"/>
          </a:xfrm>
          <a:prstGeom prst="rect">
            <a:avLst/>
          </a:prstGeom>
        </p:spPr>
      </p:pic>
    </p:spTree>
    <p:extLst>
      <p:ext uri="{BB962C8B-B14F-4D97-AF65-F5344CB8AC3E}">
        <p14:creationId xmlns:p14="http://schemas.microsoft.com/office/powerpoint/2010/main" val="406791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308603" y="2438400"/>
              <a:ext cx="4972050" cy="2268474"/>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24070" y="49907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01896" y="426719"/>
              <a:ext cx="3096005" cy="1152905"/>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20" name="文本框 19"/>
          <p:cNvSpPr txBox="1"/>
          <p:nvPr/>
        </p:nvSpPr>
        <p:spPr>
          <a:xfrm>
            <a:off x="381000" y="2362200"/>
            <a:ext cx="10896600" cy="646331"/>
          </a:xfrm>
          <a:prstGeom prst="rect">
            <a:avLst/>
          </a:prstGeom>
          <a:noFill/>
        </p:spPr>
        <p:txBody>
          <a:bodyPr wrap="square" rtlCol="0" anchor="t">
            <a:spAutoFit/>
          </a:bodyPr>
          <a:lstStyle/>
          <a:p>
            <a:pPr lvl="1" algn="just"/>
            <a:r>
              <a:rPr lang="en-US" altLang="zh-CN" dirty="0">
                <a:latin typeface="Times New Roman" panose="02020603050405020304" charset="0"/>
                <a:cs typeface="Times New Roman" panose="02020603050405020304" charset="0"/>
              </a:rPr>
              <a:t>	1.</a:t>
            </a:r>
            <a:r>
              <a:rPr lang="en-US" altLang="zh-CN" b="0" i="0" dirty="0">
                <a:solidFill>
                  <a:srgbClr val="404040"/>
                </a:solidFill>
                <a:effectLst/>
                <a:latin typeface="Inter"/>
              </a:rPr>
              <a:t>Because user behavior in reality is characterized by randomness and unpredictability, traditional models struggle to accurately capture the evolution of user interests.</a:t>
            </a:r>
            <a:endParaRPr lang="en-US" altLang="zh-CN" dirty="0">
              <a:latin typeface="Times New Roman" panose="02020603050405020304" charset="0"/>
              <a:cs typeface="Times New Roman" panose="02020603050405020304" charset="0"/>
            </a:endParaRPr>
          </a:p>
        </p:txBody>
      </p:sp>
      <p:sp>
        <p:nvSpPr>
          <p:cNvPr id="17" name="文本框 16">
            <a:extLst>
              <a:ext uri="{FF2B5EF4-FFF2-40B4-BE49-F238E27FC236}">
                <a16:creationId xmlns:a16="http://schemas.microsoft.com/office/drawing/2014/main" id="{133B16B0-3C14-295B-8853-801EDBA43C6A}"/>
              </a:ext>
            </a:extLst>
          </p:cNvPr>
          <p:cNvSpPr txBox="1"/>
          <p:nvPr/>
        </p:nvSpPr>
        <p:spPr>
          <a:xfrm>
            <a:off x="381000" y="4038600"/>
            <a:ext cx="10896600" cy="923330"/>
          </a:xfrm>
          <a:prstGeom prst="rect">
            <a:avLst/>
          </a:prstGeom>
          <a:noFill/>
        </p:spPr>
        <p:txBody>
          <a:bodyPr wrap="square" rtlCol="0" anchor="t">
            <a:spAutoFit/>
          </a:bodyPr>
          <a:lstStyle/>
          <a:p>
            <a:pPr lvl="1" algn="just"/>
            <a:r>
              <a:rPr lang="en-US" altLang="zh-CN" dirty="0">
                <a:latin typeface="Times New Roman" panose="02020603050405020304" charset="0"/>
                <a:cs typeface="Times New Roman" panose="02020603050405020304" charset="0"/>
              </a:rPr>
              <a:t>	2.</a:t>
            </a:r>
            <a:r>
              <a:rPr lang="en-US" altLang="zh-CN" b="0" i="0" dirty="0">
                <a:solidFill>
                  <a:srgbClr val="404040"/>
                </a:solidFill>
                <a:effectLst/>
                <a:latin typeface="Inter"/>
              </a:rPr>
              <a:t>Common diffusion models (such as DDPM) operate in continuous domains, where the introduction of noise may lead to information distortion. Discrete state space diffusion models are more suitable for handling discrete data and can avoid information loss.</a:t>
            </a:r>
            <a:endParaRPr lang="en-US" altLang="zh-CN" dirty="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639055" y="339852"/>
              <a:ext cx="2783586" cy="1152906"/>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9" name="图片 18">
            <a:extLst>
              <a:ext uri="{FF2B5EF4-FFF2-40B4-BE49-F238E27FC236}">
                <a16:creationId xmlns:a16="http://schemas.microsoft.com/office/drawing/2014/main" id="{49573DCD-2387-E331-FCAE-387D73FA1A0F}"/>
              </a:ext>
            </a:extLst>
          </p:cNvPr>
          <p:cNvPicPr>
            <a:picLocks noChangeAspect="1"/>
          </p:cNvPicPr>
          <p:nvPr/>
        </p:nvPicPr>
        <p:blipFill>
          <a:blip r:embed="rId9"/>
          <a:stretch>
            <a:fillRect/>
          </a:stretch>
        </p:blipFill>
        <p:spPr>
          <a:xfrm>
            <a:off x="876299" y="1170009"/>
            <a:ext cx="10439400" cy="5374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E0AF4815-9D4C-E1AC-7C47-68F4C7FFCB24}"/>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34" name="文本框 33">
            <a:extLst>
              <a:ext uri="{FF2B5EF4-FFF2-40B4-BE49-F238E27FC236}">
                <a16:creationId xmlns:a16="http://schemas.microsoft.com/office/drawing/2014/main" id="{4859CB00-597D-9FA9-2B88-A1E614475E26}"/>
              </a:ext>
            </a:extLst>
          </p:cNvPr>
          <p:cNvSpPr txBox="1"/>
          <p:nvPr/>
        </p:nvSpPr>
        <p:spPr>
          <a:xfrm>
            <a:off x="11822102" y="1676400"/>
            <a:ext cx="533400" cy="348028"/>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(1)</a:t>
            </a:r>
          </a:p>
        </p:txBody>
      </p:sp>
      <p:sp>
        <p:nvSpPr>
          <p:cNvPr id="35" name="文本框 34">
            <a:extLst>
              <a:ext uri="{FF2B5EF4-FFF2-40B4-BE49-F238E27FC236}">
                <a16:creationId xmlns:a16="http://schemas.microsoft.com/office/drawing/2014/main" id="{E9321CD3-A28C-979D-84B7-C0377046FD1F}"/>
              </a:ext>
            </a:extLst>
          </p:cNvPr>
          <p:cNvSpPr txBox="1"/>
          <p:nvPr/>
        </p:nvSpPr>
        <p:spPr>
          <a:xfrm>
            <a:off x="11822102" y="2449172"/>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(2)</a:t>
            </a:r>
          </a:p>
        </p:txBody>
      </p:sp>
      <p:pic>
        <p:nvPicPr>
          <p:cNvPr id="13" name="图片 12">
            <a:extLst>
              <a:ext uri="{FF2B5EF4-FFF2-40B4-BE49-F238E27FC236}">
                <a16:creationId xmlns:a16="http://schemas.microsoft.com/office/drawing/2014/main" id="{4D12A111-0F59-B740-427D-E0E6DA5403F5}"/>
              </a:ext>
            </a:extLst>
          </p:cNvPr>
          <p:cNvPicPr>
            <a:picLocks noChangeAspect="1"/>
          </p:cNvPicPr>
          <p:nvPr/>
        </p:nvPicPr>
        <p:blipFill>
          <a:blip r:embed="rId6"/>
          <a:stretch>
            <a:fillRect/>
          </a:stretch>
        </p:blipFill>
        <p:spPr>
          <a:xfrm>
            <a:off x="6091438" y="1721417"/>
            <a:ext cx="4038600" cy="362387"/>
          </a:xfrm>
          <a:prstGeom prst="rect">
            <a:avLst/>
          </a:prstGeom>
        </p:spPr>
      </p:pic>
      <p:pic>
        <p:nvPicPr>
          <p:cNvPr id="16" name="图片 15">
            <a:extLst>
              <a:ext uri="{FF2B5EF4-FFF2-40B4-BE49-F238E27FC236}">
                <a16:creationId xmlns:a16="http://schemas.microsoft.com/office/drawing/2014/main" id="{984DF259-DC8A-96B8-F931-394ECF733BA9}"/>
              </a:ext>
            </a:extLst>
          </p:cNvPr>
          <p:cNvPicPr>
            <a:picLocks noChangeAspect="1"/>
          </p:cNvPicPr>
          <p:nvPr/>
        </p:nvPicPr>
        <p:blipFill>
          <a:blip r:embed="rId7"/>
          <a:stretch>
            <a:fillRect/>
          </a:stretch>
        </p:blipFill>
        <p:spPr>
          <a:xfrm>
            <a:off x="6091438" y="2508518"/>
            <a:ext cx="3062877" cy="344144"/>
          </a:xfrm>
          <a:prstGeom prst="rect">
            <a:avLst/>
          </a:prstGeom>
        </p:spPr>
      </p:pic>
      <p:pic>
        <p:nvPicPr>
          <p:cNvPr id="17" name="图片 16">
            <a:extLst>
              <a:ext uri="{FF2B5EF4-FFF2-40B4-BE49-F238E27FC236}">
                <a16:creationId xmlns:a16="http://schemas.microsoft.com/office/drawing/2014/main" id="{80D2C7A6-4E73-D5F9-A1C3-97999DDE2F10}"/>
              </a:ext>
            </a:extLst>
          </p:cNvPr>
          <p:cNvPicPr>
            <a:picLocks noChangeAspect="1"/>
          </p:cNvPicPr>
          <p:nvPr/>
        </p:nvPicPr>
        <p:blipFill>
          <a:blip r:embed="rId8"/>
          <a:stretch>
            <a:fillRect/>
          </a:stretch>
        </p:blipFill>
        <p:spPr>
          <a:xfrm>
            <a:off x="9179292" y="2508518"/>
            <a:ext cx="2557389" cy="300246"/>
          </a:xfrm>
          <a:prstGeom prst="rect">
            <a:avLst/>
          </a:prstGeom>
        </p:spPr>
      </p:pic>
      <p:pic>
        <p:nvPicPr>
          <p:cNvPr id="19" name="图片 18">
            <a:extLst>
              <a:ext uri="{FF2B5EF4-FFF2-40B4-BE49-F238E27FC236}">
                <a16:creationId xmlns:a16="http://schemas.microsoft.com/office/drawing/2014/main" id="{E521731B-2391-34E1-2C90-B414222A8914}"/>
              </a:ext>
            </a:extLst>
          </p:cNvPr>
          <p:cNvPicPr>
            <a:picLocks noChangeAspect="1"/>
          </p:cNvPicPr>
          <p:nvPr/>
        </p:nvPicPr>
        <p:blipFill>
          <a:blip r:embed="rId9"/>
          <a:stretch>
            <a:fillRect/>
          </a:stretch>
        </p:blipFill>
        <p:spPr>
          <a:xfrm>
            <a:off x="189914" y="1850414"/>
            <a:ext cx="5762798" cy="3581400"/>
          </a:xfrm>
          <a:prstGeom prst="rect">
            <a:avLst/>
          </a:prstGeom>
        </p:spPr>
      </p:pic>
      <p:pic>
        <p:nvPicPr>
          <p:cNvPr id="20" name="图片 19">
            <a:extLst>
              <a:ext uri="{FF2B5EF4-FFF2-40B4-BE49-F238E27FC236}">
                <a16:creationId xmlns:a16="http://schemas.microsoft.com/office/drawing/2014/main" id="{2FB62D43-0A74-C0B9-AF47-10A2FC585919}"/>
              </a:ext>
            </a:extLst>
          </p:cNvPr>
          <p:cNvPicPr>
            <a:picLocks noChangeAspect="1"/>
          </p:cNvPicPr>
          <p:nvPr/>
        </p:nvPicPr>
        <p:blipFill>
          <a:blip r:embed="rId10"/>
          <a:stretch>
            <a:fillRect/>
          </a:stretch>
        </p:blipFill>
        <p:spPr>
          <a:xfrm>
            <a:off x="6109028" y="3507361"/>
            <a:ext cx="4021010" cy="637647"/>
          </a:xfrm>
          <a:prstGeom prst="rect">
            <a:avLst/>
          </a:prstGeom>
        </p:spPr>
      </p:pic>
      <p:sp>
        <p:nvSpPr>
          <p:cNvPr id="22" name="文本框 21">
            <a:extLst>
              <a:ext uri="{FF2B5EF4-FFF2-40B4-BE49-F238E27FC236}">
                <a16:creationId xmlns:a16="http://schemas.microsoft.com/office/drawing/2014/main" id="{A953AEBB-0A41-C89A-306D-0063FF8AD517}"/>
              </a:ext>
            </a:extLst>
          </p:cNvPr>
          <p:cNvSpPr txBox="1"/>
          <p:nvPr/>
        </p:nvSpPr>
        <p:spPr>
          <a:xfrm>
            <a:off x="10820400" y="3525195"/>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(3)</a:t>
            </a:r>
          </a:p>
        </p:txBody>
      </p:sp>
      <p:pic>
        <p:nvPicPr>
          <p:cNvPr id="23" name="图片 22">
            <a:extLst>
              <a:ext uri="{FF2B5EF4-FFF2-40B4-BE49-F238E27FC236}">
                <a16:creationId xmlns:a16="http://schemas.microsoft.com/office/drawing/2014/main" id="{0988C549-CD42-A103-497B-D074AAE07053}"/>
              </a:ext>
            </a:extLst>
          </p:cNvPr>
          <p:cNvPicPr>
            <a:picLocks noChangeAspect="1"/>
          </p:cNvPicPr>
          <p:nvPr/>
        </p:nvPicPr>
        <p:blipFill>
          <a:blip r:embed="rId11"/>
          <a:stretch>
            <a:fillRect/>
          </a:stretch>
        </p:blipFill>
        <p:spPr>
          <a:xfrm>
            <a:off x="6155388" y="4572000"/>
            <a:ext cx="3814022" cy="1085895"/>
          </a:xfrm>
          <a:prstGeom prst="rect">
            <a:avLst/>
          </a:prstGeom>
        </p:spPr>
      </p:pic>
      <p:sp>
        <p:nvSpPr>
          <p:cNvPr id="24" name="文本框 23">
            <a:extLst>
              <a:ext uri="{FF2B5EF4-FFF2-40B4-BE49-F238E27FC236}">
                <a16:creationId xmlns:a16="http://schemas.microsoft.com/office/drawing/2014/main" id="{6FA59638-05CB-708F-BA3B-D76631DCD3A4}"/>
              </a:ext>
            </a:extLst>
          </p:cNvPr>
          <p:cNvSpPr txBox="1"/>
          <p:nvPr/>
        </p:nvSpPr>
        <p:spPr>
          <a:xfrm>
            <a:off x="10822021" y="4866425"/>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62E23-7420-4021-1AC6-4A68D137DB6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6E38898-2574-E70E-5928-DA558D40944F}"/>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B08E1102-5573-E631-98D3-A8F9366E3778}"/>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A07FB103-D845-01B1-ABE0-49D2848A8CB5}"/>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92DEE72-E9DE-BE25-08E7-60B3926BA7C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ED4FED60-1EBB-1474-A1DA-95EBD0A7294B}"/>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632132C9-7E43-5460-053D-F07EDBA53FE2}"/>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7CE8071B-0732-1799-DD6E-7F12BE9F0495}"/>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E7BB8A8-D547-1920-FCE5-D44BC1E5A6DE}"/>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3A8758B7-1BE7-A860-C8A0-39ED9F50B7B9}"/>
              </a:ext>
            </a:extLst>
          </p:cNvPr>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p>
        </p:txBody>
      </p:sp>
      <p:sp>
        <p:nvSpPr>
          <p:cNvPr id="11" name="object 11">
            <a:extLst>
              <a:ext uri="{FF2B5EF4-FFF2-40B4-BE49-F238E27FC236}">
                <a16:creationId xmlns:a16="http://schemas.microsoft.com/office/drawing/2014/main" id="{F32FB529-9930-5AC8-F802-22FF9E1C5C27}"/>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9A11EA74-3E80-2555-BCF5-0D99327BFE5C}"/>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a:extLst>
              <a:ext uri="{FF2B5EF4-FFF2-40B4-BE49-F238E27FC236}">
                <a16:creationId xmlns:a16="http://schemas.microsoft.com/office/drawing/2014/main" id="{68132DC5-BE36-E651-A5A5-6575F1CC4C5F}"/>
              </a:ext>
            </a:extLst>
          </p:cNvPr>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39" name="文本框 38">
            <a:extLst>
              <a:ext uri="{FF2B5EF4-FFF2-40B4-BE49-F238E27FC236}">
                <a16:creationId xmlns:a16="http://schemas.microsoft.com/office/drawing/2014/main" id="{92C37FC3-7EAA-8420-02DF-3187A11D9ECE}"/>
              </a:ext>
            </a:extLst>
          </p:cNvPr>
          <p:cNvSpPr txBox="1"/>
          <p:nvPr/>
        </p:nvSpPr>
        <p:spPr>
          <a:xfrm>
            <a:off x="9844342" y="1775436"/>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(5)</a:t>
            </a:r>
          </a:p>
        </p:txBody>
      </p:sp>
      <p:pic>
        <p:nvPicPr>
          <p:cNvPr id="13" name="图片 12">
            <a:extLst>
              <a:ext uri="{FF2B5EF4-FFF2-40B4-BE49-F238E27FC236}">
                <a16:creationId xmlns:a16="http://schemas.microsoft.com/office/drawing/2014/main" id="{E5D37EE7-AC8F-EC85-EA34-B46DAF6362F6}"/>
              </a:ext>
            </a:extLst>
          </p:cNvPr>
          <p:cNvPicPr>
            <a:picLocks noChangeAspect="1"/>
          </p:cNvPicPr>
          <p:nvPr/>
        </p:nvPicPr>
        <p:blipFill>
          <a:blip r:embed="rId6"/>
          <a:stretch>
            <a:fillRect/>
          </a:stretch>
        </p:blipFill>
        <p:spPr>
          <a:xfrm>
            <a:off x="5791200" y="1856919"/>
            <a:ext cx="3162595" cy="384849"/>
          </a:xfrm>
          <a:prstGeom prst="rect">
            <a:avLst/>
          </a:prstGeom>
        </p:spPr>
      </p:pic>
      <p:pic>
        <p:nvPicPr>
          <p:cNvPr id="14" name="图片 13">
            <a:extLst>
              <a:ext uri="{FF2B5EF4-FFF2-40B4-BE49-F238E27FC236}">
                <a16:creationId xmlns:a16="http://schemas.microsoft.com/office/drawing/2014/main" id="{D7952D09-0B0E-236A-40D3-18194C1D684A}"/>
              </a:ext>
            </a:extLst>
          </p:cNvPr>
          <p:cNvPicPr>
            <a:picLocks noChangeAspect="1"/>
          </p:cNvPicPr>
          <p:nvPr/>
        </p:nvPicPr>
        <p:blipFill>
          <a:blip r:embed="rId7"/>
          <a:stretch>
            <a:fillRect/>
          </a:stretch>
        </p:blipFill>
        <p:spPr>
          <a:xfrm>
            <a:off x="304800" y="1998789"/>
            <a:ext cx="5287548" cy="3324868"/>
          </a:xfrm>
          <a:prstGeom prst="rect">
            <a:avLst/>
          </a:prstGeom>
        </p:spPr>
      </p:pic>
      <p:pic>
        <p:nvPicPr>
          <p:cNvPr id="15" name="图片 14">
            <a:extLst>
              <a:ext uri="{FF2B5EF4-FFF2-40B4-BE49-F238E27FC236}">
                <a16:creationId xmlns:a16="http://schemas.microsoft.com/office/drawing/2014/main" id="{C98012F8-1B42-9A41-C0B1-FC68DBD57979}"/>
              </a:ext>
            </a:extLst>
          </p:cNvPr>
          <p:cNvPicPr>
            <a:picLocks noChangeAspect="1"/>
          </p:cNvPicPr>
          <p:nvPr/>
        </p:nvPicPr>
        <p:blipFill>
          <a:blip r:embed="rId8"/>
          <a:stretch>
            <a:fillRect/>
          </a:stretch>
        </p:blipFill>
        <p:spPr>
          <a:xfrm>
            <a:off x="5791200" y="2789849"/>
            <a:ext cx="4845323" cy="715327"/>
          </a:xfrm>
          <a:prstGeom prst="rect">
            <a:avLst/>
          </a:prstGeom>
        </p:spPr>
      </p:pic>
      <p:pic>
        <p:nvPicPr>
          <p:cNvPr id="18" name="图片 17">
            <a:extLst>
              <a:ext uri="{FF2B5EF4-FFF2-40B4-BE49-F238E27FC236}">
                <a16:creationId xmlns:a16="http://schemas.microsoft.com/office/drawing/2014/main" id="{0B413434-875F-AC3D-680E-0BFA920B3ACB}"/>
              </a:ext>
            </a:extLst>
          </p:cNvPr>
          <p:cNvPicPr>
            <a:picLocks noChangeAspect="1"/>
          </p:cNvPicPr>
          <p:nvPr/>
        </p:nvPicPr>
        <p:blipFill>
          <a:blip r:embed="rId9"/>
          <a:stretch>
            <a:fillRect/>
          </a:stretch>
        </p:blipFill>
        <p:spPr>
          <a:xfrm>
            <a:off x="7467601" y="3550391"/>
            <a:ext cx="3962400" cy="809431"/>
          </a:xfrm>
          <a:prstGeom prst="rect">
            <a:avLst/>
          </a:prstGeom>
        </p:spPr>
      </p:pic>
      <p:sp>
        <p:nvSpPr>
          <p:cNvPr id="19" name="文本框 18">
            <a:extLst>
              <a:ext uri="{FF2B5EF4-FFF2-40B4-BE49-F238E27FC236}">
                <a16:creationId xmlns:a16="http://schemas.microsoft.com/office/drawing/2014/main" id="{707F9E66-D5D3-2578-E536-119FA2D60434}"/>
              </a:ext>
            </a:extLst>
          </p:cNvPr>
          <p:cNvSpPr txBox="1"/>
          <p:nvPr/>
        </p:nvSpPr>
        <p:spPr>
          <a:xfrm>
            <a:off x="11513166" y="3057348"/>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(6)</a:t>
            </a:r>
          </a:p>
        </p:txBody>
      </p:sp>
      <p:pic>
        <p:nvPicPr>
          <p:cNvPr id="20" name="图片 19">
            <a:extLst>
              <a:ext uri="{FF2B5EF4-FFF2-40B4-BE49-F238E27FC236}">
                <a16:creationId xmlns:a16="http://schemas.microsoft.com/office/drawing/2014/main" id="{5D4329B1-74C8-9776-740C-BD5A2016D455}"/>
              </a:ext>
            </a:extLst>
          </p:cNvPr>
          <p:cNvPicPr>
            <a:picLocks noChangeAspect="1"/>
          </p:cNvPicPr>
          <p:nvPr/>
        </p:nvPicPr>
        <p:blipFill>
          <a:blip r:embed="rId10"/>
          <a:stretch>
            <a:fillRect/>
          </a:stretch>
        </p:blipFill>
        <p:spPr>
          <a:xfrm>
            <a:off x="5867400" y="4992758"/>
            <a:ext cx="4424909" cy="595336"/>
          </a:xfrm>
          <a:prstGeom prst="rect">
            <a:avLst/>
          </a:prstGeom>
        </p:spPr>
      </p:pic>
      <p:sp>
        <p:nvSpPr>
          <p:cNvPr id="21" name="文本框 20">
            <a:extLst>
              <a:ext uri="{FF2B5EF4-FFF2-40B4-BE49-F238E27FC236}">
                <a16:creationId xmlns:a16="http://schemas.microsoft.com/office/drawing/2014/main" id="{8F13344F-F15B-55C6-E59B-5626F81DF5F7}"/>
              </a:ext>
            </a:extLst>
          </p:cNvPr>
          <p:cNvSpPr txBox="1"/>
          <p:nvPr/>
        </p:nvSpPr>
        <p:spPr>
          <a:xfrm>
            <a:off x="11119214" y="4976622"/>
            <a:ext cx="617873" cy="359592"/>
          </a:xfrm>
          <a:prstGeom prst="rect">
            <a:avLst/>
          </a:prstGeom>
          <a:noFill/>
        </p:spPr>
        <p:txBody>
          <a:bodyPr wrap="square" rtlCol="0">
            <a:noAutofit/>
          </a:bodyPr>
          <a:lstStyle/>
          <a:p>
            <a:r>
              <a:rPr lang="en-US" altLang="zh-CN" sz="2000" dirty="0">
                <a:latin typeface="Times New Roman" panose="02020603050405020304" charset="0"/>
                <a:cs typeface="Times New Roman" panose="02020603050405020304" charset="0"/>
              </a:rPr>
              <a:t>(7)</a:t>
            </a:r>
          </a:p>
        </p:txBody>
      </p:sp>
    </p:spTree>
    <p:extLst>
      <p:ext uri="{BB962C8B-B14F-4D97-AF65-F5344CB8AC3E}">
        <p14:creationId xmlns:p14="http://schemas.microsoft.com/office/powerpoint/2010/main" val="354722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3A9A56B7-C601-850E-FD80-875C473483E3}"/>
              </a:ext>
            </a:extLst>
          </p:cNvPr>
          <p:cNvPicPr>
            <a:picLocks noChangeAspect="1"/>
          </p:cNvPicPr>
          <p:nvPr/>
        </p:nvPicPr>
        <p:blipFill>
          <a:blip r:embed="rId8"/>
          <a:stretch>
            <a:fillRect/>
          </a:stretch>
        </p:blipFill>
        <p:spPr>
          <a:xfrm>
            <a:off x="565403" y="2438400"/>
            <a:ext cx="10820400" cy="21291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AE2FD-27C4-884F-A62D-06311B51B7B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74594C-3A2B-BA42-3593-D13A7494A9D1}"/>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13C0CA30-B715-D288-1539-564973C52066}"/>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D68D8A3C-6E76-A943-2C96-5A73A49A31E1}"/>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4199D1F5-7A1C-0E81-639C-C91334C214D6}"/>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899EA49B-3430-82F6-3D9C-D6B216C3924D}"/>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18E1B70-75F9-B59C-025D-F355DC672B4E}"/>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E80C1638-FB54-D887-1129-D62603095B70}"/>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0868B0F6-935E-1F33-0B19-2C31F510C0B7}"/>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7A4E63F8-3598-F464-F816-3C0BD998DA37}"/>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0F93CD7B-83FD-86A7-E34E-3D09D2B0F160}"/>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715512DF-3F40-3075-67FF-3181F9C3580E}"/>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D824E47B-76F8-0EBB-A453-3E125AB0DED1}"/>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DDDC63F4-223F-3C0D-514A-627BB31071DC}"/>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CC089086-D6FA-3581-D82F-CEEB2F35521B}"/>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98D89911-3931-2868-DA21-AED3C0C34321}"/>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a:extLst>
              <a:ext uri="{FF2B5EF4-FFF2-40B4-BE49-F238E27FC236}">
                <a16:creationId xmlns:a16="http://schemas.microsoft.com/office/drawing/2014/main" id="{AC7560D8-7E13-0A54-7539-02D4B0E6F5BC}"/>
              </a:ext>
            </a:extLst>
          </p:cNvPr>
          <p:cNvPicPr>
            <a:picLocks noChangeAspect="1"/>
          </p:cNvPicPr>
          <p:nvPr/>
        </p:nvPicPr>
        <p:blipFill>
          <a:blip r:embed="rId8"/>
          <a:stretch>
            <a:fillRect/>
          </a:stretch>
        </p:blipFill>
        <p:spPr>
          <a:xfrm>
            <a:off x="282066" y="1447800"/>
            <a:ext cx="11734800" cy="4625168"/>
          </a:xfrm>
          <a:prstGeom prst="rect">
            <a:avLst/>
          </a:prstGeom>
        </p:spPr>
      </p:pic>
    </p:spTree>
    <p:extLst>
      <p:ext uri="{BB962C8B-B14F-4D97-AF65-F5344CB8AC3E}">
        <p14:creationId xmlns:p14="http://schemas.microsoft.com/office/powerpoint/2010/main" val="348655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4369-2272-BF0C-4925-8E69ED260E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E1A29DC-3F0B-71AE-5F1D-FBBB6D45E358}"/>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a:extLst>
              <a:ext uri="{FF2B5EF4-FFF2-40B4-BE49-F238E27FC236}">
                <a16:creationId xmlns:a16="http://schemas.microsoft.com/office/drawing/2014/main" id="{EDCDA2E7-2023-9899-0D21-B719C1C54822}"/>
              </a:ext>
            </a:extLst>
          </p:cNvPr>
          <p:cNvGrpSpPr/>
          <p:nvPr/>
        </p:nvGrpSpPr>
        <p:grpSpPr>
          <a:xfrm>
            <a:off x="0" y="0"/>
            <a:ext cx="12192000" cy="603885"/>
            <a:chOff x="0" y="0"/>
            <a:chExt cx="12192000" cy="603885"/>
          </a:xfrm>
        </p:grpSpPr>
        <p:sp>
          <p:nvSpPr>
            <p:cNvPr id="4" name="object 4">
              <a:extLst>
                <a:ext uri="{FF2B5EF4-FFF2-40B4-BE49-F238E27FC236}">
                  <a16:creationId xmlns:a16="http://schemas.microsoft.com/office/drawing/2014/main" id="{2655C867-96F2-CB6C-0207-B30AEA55584D}"/>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87686049-DB5D-0CC2-68CE-6710866ADAD2}"/>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139D6B4-A94A-52F2-0F99-4D115523ECE5}"/>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7" name="object 7">
            <a:extLst>
              <a:ext uri="{FF2B5EF4-FFF2-40B4-BE49-F238E27FC236}">
                <a16:creationId xmlns:a16="http://schemas.microsoft.com/office/drawing/2014/main" id="{762C2D33-35A4-6327-A42A-412E9A118B11}"/>
              </a:ext>
            </a:extLst>
          </p:cNvPr>
          <p:cNvGrpSpPr/>
          <p:nvPr/>
        </p:nvGrpSpPr>
        <p:grpSpPr>
          <a:xfrm>
            <a:off x="0" y="0"/>
            <a:ext cx="12192000" cy="603885"/>
            <a:chOff x="0" y="0"/>
            <a:chExt cx="12192000" cy="603885"/>
          </a:xfrm>
        </p:grpSpPr>
        <p:sp>
          <p:nvSpPr>
            <p:cNvPr id="8" name="object 8">
              <a:extLst>
                <a:ext uri="{FF2B5EF4-FFF2-40B4-BE49-F238E27FC236}">
                  <a16:creationId xmlns:a16="http://schemas.microsoft.com/office/drawing/2014/main" id="{F90642DB-BB51-9F13-B246-832E0EEC15D4}"/>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3AF0F019-3183-9520-06B6-9A7537762785}"/>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0" name="object 10">
            <a:extLst>
              <a:ext uri="{FF2B5EF4-FFF2-40B4-BE49-F238E27FC236}">
                <a16:creationId xmlns:a16="http://schemas.microsoft.com/office/drawing/2014/main" id="{9DE56006-1D97-6FFE-4E91-48D0D87A12D6}"/>
              </a:ext>
            </a:extLst>
          </p:cNvPr>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a:extLst>
              <a:ext uri="{FF2B5EF4-FFF2-40B4-BE49-F238E27FC236}">
                <a16:creationId xmlns:a16="http://schemas.microsoft.com/office/drawing/2014/main" id="{AE1E7C36-8805-BED7-B199-CA8ED2436CB1}"/>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a:extLst>
              <a:ext uri="{FF2B5EF4-FFF2-40B4-BE49-F238E27FC236}">
                <a16:creationId xmlns:a16="http://schemas.microsoft.com/office/drawing/2014/main" id="{7997703B-F3EE-AA57-AE67-F3A5ECBD01E7}"/>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a:extLst>
              <a:ext uri="{FF2B5EF4-FFF2-40B4-BE49-F238E27FC236}">
                <a16:creationId xmlns:a16="http://schemas.microsoft.com/office/drawing/2014/main" id="{566F6779-A819-47D1-54D6-7D2A84F80C00}"/>
              </a:ext>
            </a:extLst>
          </p:cNvPr>
          <p:cNvGrpSpPr/>
          <p:nvPr/>
        </p:nvGrpSpPr>
        <p:grpSpPr>
          <a:xfrm>
            <a:off x="4535423" y="531876"/>
            <a:ext cx="3117850" cy="1040130"/>
            <a:chOff x="4535423" y="531876"/>
            <a:chExt cx="3117850" cy="1040130"/>
          </a:xfrm>
        </p:grpSpPr>
        <p:sp>
          <p:nvSpPr>
            <p:cNvPr id="14" name="object 14">
              <a:extLst>
                <a:ext uri="{FF2B5EF4-FFF2-40B4-BE49-F238E27FC236}">
                  <a16:creationId xmlns:a16="http://schemas.microsoft.com/office/drawing/2014/main" id="{D27FB1DF-BC45-C9C5-9257-7C520AE14513}"/>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5" name="object 15">
              <a:extLst>
                <a:ext uri="{FF2B5EF4-FFF2-40B4-BE49-F238E27FC236}">
                  <a16:creationId xmlns:a16="http://schemas.microsoft.com/office/drawing/2014/main" id="{097CD4C1-B1BB-CF97-14B4-BCE1378E0646}"/>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6" name="object 16">
            <a:extLst>
              <a:ext uri="{FF2B5EF4-FFF2-40B4-BE49-F238E27FC236}">
                <a16:creationId xmlns:a16="http://schemas.microsoft.com/office/drawing/2014/main" id="{0E6359D9-039B-D364-7550-C9A04067D5B3}"/>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a:extLst>
              <a:ext uri="{FF2B5EF4-FFF2-40B4-BE49-F238E27FC236}">
                <a16:creationId xmlns:a16="http://schemas.microsoft.com/office/drawing/2014/main" id="{0BF40E31-16D5-4E95-D0D8-415641813A09}"/>
              </a:ext>
            </a:extLst>
          </p:cNvPr>
          <p:cNvPicPr>
            <a:picLocks noChangeAspect="1"/>
          </p:cNvPicPr>
          <p:nvPr/>
        </p:nvPicPr>
        <p:blipFill>
          <a:blip r:embed="rId8"/>
          <a:stretch>
            <a:fillRect/>
          </a:stretch>
        </p:blipFill>
        <p:spPr>
          <a:xfrm>
            <a:off x="243053" y="2362200"/>
            <a:ext cx="11694467" cy="2695118"/>
          </a:xfrm>
          <a:prstGeom prst="rect">
            <a:avLst/>
          </a:prstGeom>
        </p:spPr>
      </p:pic>
    </p:spTree>
    <p:extLst>
      <p:ext uri="{BB962C8B-B14F-4D97-AF65-F5344CB8AC3E}">
        <p14:creationId xmlns:p14="http://schemas.microsoft.com/office/powerpoint/2010/main" val="359595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7D94B-9875-8BF1-C149-7D3F5256976C}"/>
              </a:ext>
            </a:extLst>
          </p:cNvPr>
          <p:cNvSpPr>
            <a:spLocks noGrp="1"/>
          </p:cNvSpPr>
          <p:nvPr>
            <p:ph type="title"/>
          </p:nvPr>
        </p:nvSpPr>
        <p:spPr/>
        <p:txBody>
          <a:bodyPr/>
          <a:lstStyle/>
          <a:p>
            <a:endParaRPr lang="zh-CN" altLang="en-US"/>
          </a:p>
        </p:txBody>
      </p:sp>
      <p:sp>
        <p:nvSpPr>
          <p:cNvPr id="5" name="object 2">
            <a:extLst>
              <a:ext uri="{FF2B5EF4-FFF2-40B4-BE49-F238E27FC236}">
                <a16:creationId xmlns:a16="http://schemas.microsoft.com/office/drawing/2014/main" id="{2BA321B7-A8CA-53C6-7743-57DF7B2418BD}"/>
              </a:ext>
            </a:extLst>
          </p:cNvPr>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6" name="object 3">
            <a:extLst>
              <a:ext uri="{FF2B5EF4-FFF2-40B4-BE49-F238E27FC236}">
                <a16:creationId xmlns:a16="http://schemas.microsoft.com/office/drawing/2014/main" id="{3661AFD0-3A25-98D8-38F9-34A8F707E9FF}"/>
              </a:ext>
            </a:extLst>
          </p:cNvPr>
          <p:cNvGrpSpPr/>
          <p:nvPr/>
        </p:nvGrpSpPr>
        <p:grpSpPr>
          <a:xfrm>
            <a:off x="0" y="0"/>
            <a:ext cx="12192000" cy="603885"/>
            <a:chOff x="0" y="0"/>
            <a:chExt cx="12192000" cy="603885"/>
          </a:xfrm>
        </p:grpSpPr>
        <p:sp>
          <p:nvSpPr>
            <p:cNvPr id="7" name="object 4">
              <a:extLst>
                <a:ext uri="{FF2B5EF4-FFF2-40B4-BE49-F238E27FC236}">
                  <a16:creationId xmlns:a16="http://schemas.microsoft.com/office/drawing/2014/main" id="{283B4214-D8D4-2F5C-ADD2-99907E4A5CB3}"/>
                </a:ext>
              </a:extLst>
            </p:cNvPr>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CA5D58F9-DDCB-723D-E5F4-604A37952C5D}"/>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9B0C1E09-8783-F5D7-82C9-A18AD93FA022}"/>
                </a:ext>
              </a:extLst>
            </p:cNvPr>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grpSp>
        <p:nvGrpSpPr>
          <p:cNvPr id="10" name="object 7">
            <a:extLst>
              <a:ext uri="{FF2B5EF4-FFF2-40B4-BE49-F238E27FC236}">
                <a16:creationId xmlns:a16="http://schemas.microsoft.com/office/drawing/2014/main" id="{5E589D69-0D7E-73C7-923B-7D5319C7160B}"/>
              </a:ext>
            </a:extLst>
          </p:cNvPr>
          <p:cNvGrpSpPr/>
          <p:nvPr/>
        </p:nvGrpSpPr>
        <p:grpSpPr>
          <a:xfrm>
            <a:off x="0" y="0"/>
            <a:ext cx="12192000" cy="603885"/>
            <a:chOff x="0" y="0"/>
            <a:chExt cx="12192000" cy="603885"/>
          </a:xfrm>
        </p:grpSpPr>
        <p:sp>
          <p:nvSpPr>
            <p:cNvPr id="11" name="object 8">
              <a:extLst>
                <a:ext uri="{FF2B5EF4-FFF2-40B4-BE49-F238E27FC236}">
                  <a16:creationId xmlns:a16="http://schemas.microsoft.com/office/drawing/2014/main" id="{EB01DDAD-F0F4-15B6-FD09-552DB924BF3A}"/>
                </a:ext>
              </a:extLst>
            </p:cNvPr>
            <p:cNvSpPr/>
            <p:nvPr/>
          </p:nvSpPr>
          <p:spPr>
            <a:xfrm>
              <a:off x="0" y="0"/>
              <a:ext cx="12191999" cy="603503"/>
            </a:xfrm>
            <a:prstGeom prst="rect">
              <a:avLst/>
            </a:prstGeom>
            <a:blipFill>
              <a:blip r:embed="rId5" cstate="print"/>
              <a:stretch>
                <a:fillRect/>
              </a:stretch>
            </a:blipFill>
          </p:spPr>
          <p:txBody>
            <a:bodyPr wrap="square" lIns="0" tIns="0" rIns="0" bIns="0" rtlCol="0"/>
            <a:lstStyle/>
            <a:p>
              <a:endParaRPr/>
            </a:p>
          </p:txBody>
        </p:sp>
        <p:sp>
          <p:nvSpPr>
            <p:cNvPr id="12" name="object 9">
              <a:extLst>
                <a:ext uri="{FF2B5EF4-FFF2-40B4-BE49-F238E27FC236}">
                  <a16:creationId xmlns:a16="http://schemas.microsoft.com/office/drawing/2014/main" id="{1CB5F6DB-3A31-1EC9-AE92-63E5D248DC0D}"/>
                </a:ext>
              </a:extLst>
            </p:cNvPr>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grpSp>
      <p:sp>
        <p:nvSpPr>
          <p:cNvPr id="13" name="object 10">
            <a:extLst>
              <a:ext uri="{FF2B5EF4-FFF2-40B4-BE49-F238E27FC236}">
                <a16:creationId xmlns:a16="http://schemas.microsoft.com/office/drawing/2014/main" id="{27661646-BB69-3FA7-1194-17D51FD038C8}"/>
              </a:ext>
            </a:extLst>
          </p:cNvPr>
          <p:cNvSpPr txBox="1">
            <a:spLocks/>
          </p:cNvSpPr>
          <p:nvPr/>
        </p:nvSpPr>
        <p:spPr>
          <a:xfrm>
            <a:off x="644448" y="86614"/>
            <a:ext cx="1370330" cy="482600"/>
          </a:xfrm>
          <a:prstGeom prst="rect">
            <a:avLst/>
          </a:prstGeom>
        </p:spPr>
        <p:txBody>
          <a:bodyPr vert="horz" wrap="square" lIns="0" tIns="12700" rIns="0" bIns="0" rtlCol="0">
            <a:spAutoFit/>
          </a:bodyPr>
          <a:lstStyle>
            <a:lvl1pPr>
              <a:defRPr sz="1500" b="0" i="0">
                <a:solidFill>
                  <a:schemeClr val="bg1"/>
                </a:solidFill>
                <a:latin typeface="Trebuchet MS" panose="020B0603020202020204"/>
                <a:ea typeface="+mj-ea"/>
                <a:cs typeface="Trebuchet MS" panose="020B0603020202020204"/>
              </a:defRPr>
            </a:lvl1pPr>
          </a:lstStyle>
          <a:p>
            <a:pPr marL="12700" marR="5080">
              <a:spcBef>
                <a:spcPts val="100"/>
              </a:spcBef>
            </a:pPr>
            <a:r>
              <a:rPr lang="en-US" kern="0" spc="-275"/>
              <a:t>C</a:t>
            </a:r>
            <a:r>
              <a:rPr lang="en-US" kern="0" spc="-204"/>
              <a:t>h</a:t>
            </a:r>
            <a:r>
              <a:rPr lang="en-US" kern="0" spc="-245"/>
              <a:t>o</a:t>
            </a:r>
            <a:r>
              <a:rPr lang="en-US" kern="0" spc="-175"/>
              <a:t>n</a:t>
            </a:r>
            <a:r>
              <a:rPr lang="en-US" kern="0" spc="-180"/>
              <a:t>g</a:t>
            </a:r>
            <a:r>
              <a:rPr lang="en-US" kern="0" spc="-240"/>
              <a:t>q</a:t>
            </a:r>
            <a:r>
              <a:rPr lang="en-US" kern="0" spc="-135"/>
              <a:t>i</a:t>
            </a:r>
            <a:r>
              <a:rPr lang="en-US" kern="0" spc="-180"/>
              <a:t>n</a:t>
            </a:r>
            <a:r>
              <a:rPr lang="en-US" kern="0" spc="114"/>
              <a:t>g</a:t>
            </a:r>
            <a:r>
              <a:rPr lang="en-US" kern="0" spc="-365"/>
              <a:t>U</a:t>
            </a:r>
            <a:r>
              <a:rPr lang="en-US" kern="0" spc="-200"/>
              <a:t>n</a:t>
            </a:r>
            <a:r>
              <a:rPr lang="en-US" kern="0" spc="-135"/>
              <a:t>i</a:t>
            </a:r>
            <a:r>
              <a:rPr lang="en-US" kern="0" spc="-160"/>
              <a:t>v</a:t>
            </a:r>
            <a:r>
              <a:rPr lang="en-US" kern="0" spc="-235"/>
              <a:t>e</a:t>
            </a:r>
            <a:r>
              <a:rPr lang="en-US" kern="0" spc="-120"/>
              <a:t>r</a:t>
            </a:r>
            <a:r>
              <a:rPr lang="en-US" kern="0" spc="-70"/>
              <a:t>s</a:t>
            </a:r>
            <a:r>
              <a:rPr lang="en-US" kern="0" spc="-135"/>
              <a:t>i</a:t>
            </a:r>
            <a:r>
              <a:rPr lang="en-US" kern="0" spc="-204"/>
              <a:t>t</a:t>
            </a:r>
            <a:r>
              <a:rPr lang="en-US" kern="0" spc="-15"/>
              <a:t>y  </a:t>
            </a:r>
            <a:r>
              <a:rPr lang="en-US" kern="0" spc="-165"/>
              <a:t>of</a:t>
            </a:r>
            <a:r>
              <a:rPr lang="en-US" kern="0" spc="-265"/>
              <a:t> </a:t>
            </a:r>
            <a:r>
              <a:rPr lang="en-US" kern="0" spc="-195"/>
              <a:t>Technology</a:t>
            </a:r>
            <a:endParaRPr lang="en-US" kern="0" spc="-195" dirty="0"/>
          </a:p>
        </p:txBody>
      </p:sp>
      <p:sp>
        <p:nvSpPr>
          <p:cNvPr id="14" name="object 11">
            <a:extLst>
              <a:ext uri="{FF2B5EF4-FFF2-40B4-BE49-F238E27FC236}">
                <a16:creationId xmlns:a16="http://schemas.microsoft.com/office/drawing/2014/main" id="{F5827729-3A59-0389-F389-B594B2413E92}"/>
              </a:ext>
            </a:extLst>
          </p:cNvPr>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5" name="object 12">
            <a:extLst>
              <a:ext uri="{FF2B5EF4-FFF2-40B4-BE49-F238E27FC236}">
                <a16:creationId xmlns:a16="http://schemas.microsoft.com/office/drawing/2014/main" id="{988FFCAF-D497-B488-608F-066CAB4E782D}"/>
              </a:ext>
            </a:extLst>
          </p:cNvPr>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6" name="object 13">
            <a:extLst>
              <a:ext uri="{FF2B5EF4-FFF2-40B4-BE49-F238E27FC236}">
                <a16:creationId xmlns:a16="http://schemas.microsoft.com/office/drawing/2014/main" id="{60510A32-A23C-AF47-A13B-1A330D55093E}"/>
              </a:ext>
            </a:extLst>
          </p:cNvPr>
          <p:cNvGrpSpPr/>
          <p:nvPr/>
        </p:nvGrpSpPr>
        <p:grpSpPr>
          <a:xfrm>
            <a:off x="4535423" y="531876"/>
            <a:ext cx="3117850" cy="1040130"/>
            <a:chOff x="4535423" y="531876"/>
            <a:chExt cx="3117850" cy="1040130"/>
          </a:xfrm>
        </p:grpSpPr>
        <p:sp>
          <p:nvSpPr>
            <p:cNvPr id="17" name="object 14">
              <a:extLst>
                <a:ext uri="{FF2B5EF4-FFF2-40B4-BE49-F238E27FC236}">
                  <a16:creationId xmlns:a16="http://schemas.microsoft.com/office/drawing/2014/main" id="{87E2E39E-4C37-8F03-9227-796FC07310DD}"/>
                </a:ext>
              </a:extLst>
            </p:cNvPr>
            <p:cNvSpPr/>
            <p:nvPr/>
          </p:nvSpPr>
          <p:spPr>
            <a:xfrm>
              <a:off x="4829338" y="1150592"/>
              <a:ext cx="2521899" cy="154509"/>
            </a:xfrm>
            <a:prstGeom prst="rect">
              <a:avLst/>
            </a:prstGeom>
            <a:blipFill>
              <a:blip r:embed="rId6" cstate="print"/>
              <a:stretch>
                <a:fillRect/>
              </a:stretch>
            </a:blipFill>
          </p:spPr>
          <p:txBody>
            <a:bodyPr wrap="square" lIns="0" tIns="0" rIns="0" bIns="0" rtlCol="0"/>
            <a:lstStyle/>
            <a:p>
              <a:endParaRPr/>
            </a:p>
          </p:txBody>
        </p:sp>
        <p:sp>
          <p:nvSpPr>
            <p:cNvPr id="18" name="object 15">
              <a:extLst>
                <a:ext uri="{FF2B5EF4-FFF2-40B4-BE49-F238E27FC236}">
                  <a16:creationId xmlns:a16="http://schemas.microsoft.com/office/drawing/2014/main" id="{F8BCCCA7-04FC-08A6-CACC-142FC14E923D}"/>
                </a:ext>
              </a:extLst>
            </p:cNvPr>
            <p:cNvSpPr/>
            <p:nvPr/>
          </p:nvSpPr>
          <p:spPr>
            <a:xfrm>
              <a:off x="4535423" y="531876"/>
              <a:ext cx="3117342" cy="1040129"/>
            </a:xfrm>
            <a:prstGeom prst="rect">
              <a:avLst/>
            </a:prstGeom>
            <a:blipFill>
              <a:blip r:embed="rId7" cstate="print"/>
              <a:stretch>
                <a:fillRect/>
              </a:stretch>
            </a:blipFill>
          </p:spPr>
          <p:txBody>
            <a:bodyPr wrap="square" lIns="0" tIns="0" rIns="0" bIns="0" rtlCol="0"/>
            <a:lstStyle/>
            <a:p>
              <a:endParaRPr/>
            </a:p>
          </p:txBody>
        </p:sp>
      </p:grpSp>
      <p:sp>
        <p:nvSpPr>
          <p:cNvPr id="19" name="object 16">
            <a:extLst>
              <a:ext uri="{FF2B5EF4-FFF2-40B4-BE49-F238E27FC236}">
                <a16:creationId xmlns:a16="http://schemas.microsoft.com/office/drawing/2014/main" id="{7FF00CDD-BC5C-417F-7227-0575F1298070}"/>
              </a:ext>
            </a:extLst>
          </p:cNvPr>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3" name="图片 2">
            <a:extLst>
              <a:ext uri="{FF2B5EF4-FFF2-40B4-BE49-F238E27FC236}">
                <a16:creationId xmlns:a16="http://schemas.microsoft.com/office/drawing/2014/main" id="{E02DB5F8-1756-AA3A-FE72-B95B73C1BDDB}"/>
              </a:ext>
            </a:extLst>
          </p:cNvPr>
          <p:cNvPicPr>
            <a:picLocks noChangeAspect="1"/>
          </p:cNvPicPr>
          <p:nvPr/>
        </p:nvPicPr>
        <p:blipFill>
          <a:blip r:embed="rId8"/>
          <a:stretch>
            <a:fillRect/>
          </a:stretch>
        </p:blipFill>
        <p:spPr>
          <a:xfrm>
            <a:off x="153488" y="1447800"/>
            <a:ext cx="5957182" cy="3188415"/>
          </a:xfrm>
          <a:prstGeom prst="rect">
            <a:avLst/>
          </a:prstGeom>
        </p:spPr>
      </p:pic>
      <p:pic>
        <p:nvPicPr>
          <p:cNvPr id="20" name="图片 19">
            <a:extLst>
              <a:ext uri="{FF2B5EF4-FFF2-40B4-BE49-F238E27FC236}">
                <a16:creationId xmlns:a16="http://schemas.microsoft.com/office/drawing/2014/main" id="{5046936C-7CBE-A896-ABEB-BFBF2C974C40}"/>
              </a:ext>
            </a:extLst>
          </p:cNvPr>
          <p:cNvPicPr>
            <a:picLocks noChangeAspect="1"/>
          </p:cNvPicPr>
          <p:nvPr/>
        </p:nvPicPr>
        <p:blipFill>
          <a:blip r:embed="rId9"/>
          <a:stretch>
            <a:fillRect/>
          </a:stretch>
        </p:blipFill>
        <p:spPr>
          <a:xfrm>
            <a:off x="6096761" y="1625063"/>
            <a:ext cx="6254268" cy="3011152"/>
          </a:xfrm>
          <a:prstGeom prst="rect">
            <a:avLst/>
          </a:prstGeom>
        </p:spPr>
      </p:pic>
      <p:pic>
        <p:nvPicPr>
          <p:cNvPr id="21" name="图片 20">
            <a:extLst>
              <a:ext uri="{FF2B5EF4-FFF2-40B4-BE49-F238E27FC236}">
                <a16:creationId xmlns:a16="http://schemas.microsoft.com/office/drawing/2014/main" id="{661B9957-DCCE-CEA4-0B07-1D7D1BD03617}"/>
              </a:ext>
            </a:extLst>
          </p:cNvPr>
          <p:cNvPicPr>
            <a:picLocks noChangeAspect="1"/>
          </p:cNvPicPr>
          <p:nvPr/>
        </p:nvPicPr>
        <p:blipFill>
          <a:blip r:embed="rId10"/>
          <a:stretch>
            <a:fillRect/>
          </a:stretch>
        </p:blipFill>
        <p:spPr>
          <a:xfrm>
            <a:off x="2971800" y="4896274"/>
            <a:ext cx="6096000" cy="336663"/>
          </a:xfrm>
          <a:prstGeom prst="rect">
            <a:avLst/>
          </a:prstGeom>
        </p:spPr>
      </p:pic>
    </p:spTree>
    <p:extLst>
      <p:ext uri="{BB962C8B-B14F-4D97-AF65-F5344CB8AC3E}">
        <p14:creationId xmlns:p14="http://schemas.microsoft.com/office/powerpoint/2010/main" val="3139500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11988</TotalTime>
  <Words>335</Words>
  <Application>Microsoft Office PowerPoint</Application>
  <PresentationFormat>宽屏</PresentationFormat>
  <Paragraphs>108</Paragraphs>
  <Slides>11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Inter</vt:lpstr>
      <vt:lpstr>Noto Sans Mono CJK HK</vt:lpstr>
      <vt:lpstr>等线</vt:lpstr>
      <vt:lpstr>Arial</vt:lpstr>
      <vt:lpstr>Calibri</vt:lpstr>
      <vt:lpstr>Times New Roman</vt:lpstr>
      <vt:lpstr>Trebuchet MS</vt:lpstr>
      <vt:lpstr>Office Theme</vt:lpstr>
      <vt:lpstr>PowerPoint 演示文稿</vt:lpstr>
      <vt:lpstr>PowerPoint 演示文稿</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HLT WPG</cp:lastModifiedBy>
  <cp:revision>127</cp:revision>
  <dcterms:created xsi:type="dcterms:W3CDTF">2023-09-17T03:47:00Z</dcterms:created>
  <dcterms:modified xsi:type="dcterms:W3CDTF">2024-12-28T12:04:12Z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2023-09-02T00:00:00Z</vt:filetime>
  </property>
  <property fmtid="{D5CDD505-2E9C-101B-9397-08002B2CF9AE}" pid="3" name="Creator">
    <vt:lpwstr>Microsoft? PowerPoint? 2016</vt:lpwstr>
  </property>
  <property fmtid="{D5CDD505-2E9C-101B-9397-08002B2CF9AE}" pid="4" name="LastSaved">
    <vt:filetime>2023-09-23T00:00:00Z</vt:filetime>
  </property>
  <property fmtid="{D5CDD505-2E9C-101B-9397-08002B2CF9AE}" pid="5" name="ICV">
    <vt:lpwstr>87A3FB96F83F4531B996A18E4022202D_13</vt:lpwstr>
  </property>
  <property fmtid="{D5CDD505-2E9C-101B-9397-08002B2CF9AE}" pid="6" name="KSOProductBuildVer">
    <vt:lpwstr>2052-12.1.0.17147</vt:lpwstr>
  </property>
</Properties>
</file>